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4"/>
  </p:sldMasterIdLst>
  <p:notesMasterIdLst>
    <p:notesMasterId r:id="rId20"/>
  </p:notesMasterIdLst>
  <p:handoutMasterIdLst>
    <p:handoutMasterId r:id="rId21"/>
  </p:handoutMasterIdLst>
  <p:sldIdLst>
    <p:sldId id="256" r:id="rId5"/>
    <p:sldId id="262" r:id="rId6"/>
    <p:sldId id="263" r:id="rId7"/>
    <p:sldId id="258" r:id="rId8"/>
    <p:sldId id="265" r:id="rId9"/>
    <p:sldId id="404" r:id="rId10"/>
    <p:sldId id="259" r:id="rId11"/>
    <p:sldId id="399" r:id="rId12"/>
    <p:sldId id="406" r:id="rId13"/>
    <p:sldId id="405" r:id="rId14"/>
    <p:sldId id="400" r:id="rId15"/>
    <p:sldId id="401" r:id="rId16"/>
    <p:sldId id="402" r:id="rId17"/>
    <p:sldId id="403"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0DC2A-8271-4112-A6F6-7F61C6B6AF0F}" v="46" dt="2022-09-11T23:40:38.909"/>
    <p1510:client id="{92F78A8F-68E4-46B9-B5D0-F12778B70001}" v="1" dt="2022-09-12T04:07:59.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901" autoAdjust="0"/>
  </p:normalViewPr>
  <p:slideViewPr>
    <p:cSldViewPr snapToGrid="0">
      <p:cViewPr varScale="1">
        <p:scale>
          <a:sx n="87" d="100"/>
          <a:sy n="87" d="100"/>
        </p:scale>
        <p:origin x="1428" y="90"/>
      </p:cViewPr>
      <p:guideLst>
        <p:guide orient="horz" pos="2160"/>
        <p:guide pos="3840"/>
      </p:guideLst>
    </p:cSldViewPr>
  </p:slideViewPr>
  <p:outlineViewPr>
    <p:cViewPr>
      <p:scale>
        <a:sx n="33" d="100"/>
        <a:sy n="33" d="100"/>
      </p:scale>
      <p:origin x="0" y="-2838"/>
    </p:cViewPr>
  </p:outlineViewPr>
  <p:notesTextViewPr>
    <p:cViewPr>
      <p:scale>
        <a:sx n="1" d="1"/>
        <a:sy n="1" d="1"/>
      </p:scale>
      <p:origin x="0" y="-618"/>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udia Melogno de Sandoval" userId="7b33ac6b-1ed2-4b60-a53f-9eac83200df6" providerId="ADAL" clId="{92F78A8F-68E4-46B9-B5D0-F12778B70001}"/>
    <pc:docChg chg="undo custSel modSld">
      <pc:chgData name="Claudia Melogno de Sandoval" userId="7b33ac6b-1ed2-4b60-a53f-9eac83200df6" providerId="ADAL" clId="{92F78A8F-68E4-46B9-B5D0-F12778B70001}" dt="2022-09-12T08:14:07.750" v="184" actId="20577"/>
      <pc:docMkLst>
        <pc:docMk/>
      </pc:docMkLst>
      <pc:sldChg chg="modNotesTx">
        <pc:chgData name="Claudia Melogno de Sandoval" userId="7b33ac6b-1ed2-4b60-a53f-9eac83200df6" providerId="ADAL" clId="{92F78A8F-68E4-46B9-B5D0-F12778B70001}" dt="2022-09-12T02:11:21.064" v="93" actId="113"/>
        <pc:sldMkLst>
          <pc:docMk/>
          <pc:sldMk cId="834050406" sldId="256"/>
        </pc:sldMkLst>
      </pc:sldChg>
      <pc:sldChg chg="modSp mod modNotesTx">
        <pc:chgData name="Claudia Melogno de Sandoval" userId="7b33ac6b-1ed2-4b60-a53f-9eac83200df6" providerId="ADAL" clId="{92F78A8F-68E4-46B9-B5D0-F12778B70001}" dt="2022-09-12T08:14:07.750" v="184" actId="20577"/>
        <pc:sldMkLst>
          <pc:docMk/>
          <pc:sldMk cId="3357200886" sldId="258"/>
        </pc:sldMkLst>
        <pc:spChg chg="mod">
          <ac:chgData name="Claudia Melogno de Sandoval" userId="7b33ac6b-1ed2-4b60-a53f-9eac83200df6" providerId="ADAL" clId="{92F78A8F-68E4-46B9-B5D0-F12778B70001}" dt="2022-09-12T01:34:41.966" v="50" actId="20577"/>
          <ac:spMkLst>
            <pc:docMk/>
            <pc:sldMk cId="3357200886" sldId="258"/>
            <ac:spMk id="4" creationId="{86126262-E4B9-4B60-84A6-4F258C89590F}"/>
          </ac:spMkLst>
        </pc:spChg>
      </pc:sldChg>
      <pc:sldChg chg="modNotesTx">
        <pc:chgData name="Claudia Melogno de Sandoval" userId="7b33ac6b-1ed2-4b60-a53f-9eac83200df6" providerId="ADAL" clId="{92F78A8F-68E4-46B9-B5D0-F12778B70001}" dt="2022-09-12T01:29:19.250" v="5" actId="20577"/>
        <pc:sldMkLst>
          <pc:docMk/>
          <pc:sldMk cId="2157044452" sldId="260"/>
        </pc:sldMkLst>
      </pc:sldChg>
      <pc:sldChg chg="modNotesTx">
        <pc:chgData name="Claudia Melogno de Sandoval" userId="7b33ac6b-1ed2-4b60-a53f-9eac83200df6" providerId="ADAL" clId="{92F78A8F-68E4-46B9-B5D0-F12778B70001}" dt="2022-09-12T02:11:48.520" v="95" actId="113"/>
        <pc:sldMkLst>
          <pc:docMk/>
          <pc:sldMk cId="1102586818" sldId="262"/>
        </pc:sldMkLst>
      </pc:sldChg>
      <pc:sldChg chg="modNotesTx">
        <pc:chgData name="Claudia Melogno de Sandoval" userId="7b33ac6b-1ed2-4b60-a53f-9eac83200df6" providerId="ADAL" clId="{92F78A8F-68E4-46B9-B5D0-F12778B70001}" dt="2022-09-12T02:12:03.645" v="97" actId="113"/>
        <pc:sldMkLst>
          <pc:docMk/>
          <pc:sldMk cId="2689089790" sldId="263"/>
        </pc:sldMkLst>
      </pc:sldChg>
      <pc:sldChg chg="modNotesTx">
        <pc:chgData name="Claudia Melogno de Sandoval" userId="7b33ac6b-1ed2-4b60-a53f-9eac83200df6" providerId="ADAL" clId="{92F78A8F-68E4-46B9-B5D0-F12778B70001}" dt="2022-09-12T07:51:26.836" v="140"/>
        <pc:sldMkLst>
          <pc:docMk/>
          <pc:sldMk cId="642057762" sldId="265"/>
        </pc:sldMkLst>
      </pc:sldChg>
      <pc:sldChg chg="modNotesTx">
        <pc:chgData name="Claudia Melogno de Sandoval" userId="7b33ac6b-1ed2-4b60-a53f-9eac83200df6" providerId="ADAL" clId="{92F78A8F-68E4-46B9-B5D0-F12778B70001}" dt="2022-09-12T01:30:52.748" v="47" actId="5793"/>
        <pc:sldMkLst>
          <pc:docMk/>
          <pc:sldMk cId="3368128445" sldId="400"/>
        </pc:sldMkLst>
      </pc:sldChg>
      <pc:sldChg chg="modSp mod modNotesTx">
        <pc:chgData name="Claudia Melogno de Sandoval" userId="7b33ac6b-1ed2-4b60-a53f-9eac83200df6" providerId="ADAL" clId="{92F78A8F-68E4-46B9-B5D0-F12778B70001}" dt="2022-09-12T04:10:50.458" v="107" actId="20577"/>
        <pc:sldMkLst>
          <pc:docMk/>
          <pc:sldMk cId="1407167852" sldId="401"/>
        </pc:sldMkLst>
        <pc:spChg chg="mod">
          <ac:chgData name="Claudia Melogno de Sandoval" userId="7b33ac6b-1ed2-4b60-a53f-9eac83200df6" providerId="ADAL" clId="{92F78A8F-68E4-46B9-B5D0-F12778B70001}" dt="2022-09-12T04:10:50.458" v="107" actId="20577"/>
          <ac:spMkLst>
            <pc:docMk/>
            <pc:sldMk cId="1407167852" sldId="401"/>
            <ac:spMk id="2" creationId="{76F97594-C245-9689-5ABA-DF9124B14695}"/>
          </ac:spMkLst>
        </pc:spChg>
      </pc:sldChg>
      <pc:sldChg chg="modSp mod modNotesTx">
        <pc:chgData name="Claudia Melogno de Sandoval" userId="7b33ac6b-1ed2-4b60-a53f-9eac83200df6" providerId="ADAL" clId="{92F78A8F-68E4-46B9-B5D0-F12778B70001}" dt="2022-09-12T04:11:01.524" v="115" actId="20577"/>
        <pc:sldMkLst>
          <pc:docMk/>
          <pc:sldMk cId="2564987810" sldId="402"/>
        </pc:sldMkLst>
        <pc:spChg chg="mod">
          <ac:chgData name="Claudia Melogno de Sandoval" userId="7b33ac6b-1ed2-4b60-a53f-9eac83200df6" providerId="ADAL" clId="{92F78A8F-68E4-46B9-B5D0-F12778B70001}" dt="2022-09-12T04:11:01.524" v="115" actId="20577"/>
          <ac:spMkLst>
            <pc:docMk/>
            <pc:sldMk cId="2564987810" sldId="402"/>
            <ac:spMk id="2" creationId="{5743B48A-0F8D-CF35-BD88-B062E4559E61}"/>
          </ac:spMkLst>
        </pc:spChg>
      </pc:sldChg>
      <pc:sldChg chg="modSp mod modNotesTx">
        <pc:chgData name="Claudia Melogno de Sandoval" userId="7b33ac6b-1ed2-4b60-a53f-9eac83200df6" providerId="ADAL" clId="{92F78A8F-68E4-46B9-B5D0-F12778B70001}" dt="2022-09-12T04:11:10.279" v="128" actId="20577"/>
        <pc:sldMkLst>
          <pc:docMk/>
          <pc:sldMk cId="1997166780" sldId="403"/>
        </pc:sldMkLst>
        <pc:spChg chg="mod">
          <ac:chgData name="Claudia Melogno de Sandoval" userId="7b33ac6b-1ed2-4b60-a53f-9eac83200df6" providerId="ADAL" clId="{92F78A8F-68E4-46B9-B5D0-F12778B70001}" dt="2022-09-12T04:11:10.279" v="128" actId="20577"/>
          <ac:spMkLst>
            <pc:docMk/>
            <pc:sldMk cId="1997166780" sldId="403"/>
            <ac:spMk id="2" creationId="{C1E2D6E3-2201-8E12-15C9-E39E7175FFA3}"/>
          </ac:spMkLst>
        </pc:spChg>
      </pc:sldChg>
      <pc:sldChg chg="modSp mod modNotesTx">
        <pc:chgData name="Claudia Melogno de Sandoval" userId="7b33ac6b-1ed2-4b60-a53f-9eac83200df6" providerId="ADAL" clId="{92F78A8F-68E4-46B9-B5D0-F12778B70001}" dt="2022-09-12T07:53:26.696" v="166" actId="20577"/>
        <pc:sldMkLst>
          <pc:docMk/>
          <pc:sldMk cId="517866062" sldId="404"/>
        </pc:sldMkLst>
        <pc:spChg chg="mod">
          <ac:chgData name="Claudia Melogno de Sandoval" userId="7b33ac6b-1ed2-4b60-a53f-9eac83200df6" providerId="ADAL" clId="{92F78A8F-68E4-46B9-B5D0-F12778B70001}" dt="2022-09-12T01:50:21.296" v="73" actId="20577"/>
          <ac:spMkLst>
            <pc:docMk/>
            <pc:sldMk cId="517866062" sldId="404"/>
            <ac:spMk id="4" creationId="{86126262-E4B9-4B60-84A6-4F258C89590F}"/>
          </ac:spMkLst>
        </pc:spChg>
        <pc:picChg chg="mod">
          <ac:chgData name="Claudia Melogno de Sandoval" userId="7b33ac6b-1ed2-4b60-a53f-9eac83200df6" providerId="ADAL" clId="{92F78A8F-68E4-46B9-B5D0-F12778B70001}" dt="2022-09-12T07:49:08.419" v="134" actId="1076"/>
          <ac:picMkLst>
            <pc:docMk/>
            <pc:sldMk cId="517866062" sldId="404"/>
            <ac:picMk id="5" creationId="{15A2CB6A-269F-D74B-4802-B6FB53AF118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image" Target="../media/image3.png"/><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image" Target="../media/image3.pn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866C9-4A03-4AD4-8E51-2BAE1EB6D17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C2E38C-B9EA-4AC4-87C3-18C259F9401A}">
      <dgm:prSet/>
      <dgm:spPr/>
      <dgm:t>
        <a:bodyPr/>
        <a:lstStyle/>
        <a:p>
          <a:pPr>
            <a:lnSpc>
              <a:spcPct val="100000"/>
            </a:lnSpc>
          </a:pPr>
          <a:r>
            <a:rPr lang="en-US" noProof="0" dirty="0" err="1"/>
            <a:t>Jeya</a:t>
          </a:r>
          <a:r>
            <a:rPr lang="en-US" noProof="0" dirty="0"/>
            <a:t> Emmanuel</a:t>
          </a:r>
        </a:p>
      </dgm:t>
    </dgm:pt>
    <dgm:pt modelId="{56633E21-2D4F-4D35-A163-AA05ACDE458F}" type="parTrans" cxnId="{34B04A36-AFEA-4CD1-A11B-8FBE8A73338B}">
      <dgm:prSet/>
      <dgm:spPr/>
      <dgm:t>
        <a:bodyPr/>
        <a:lstStyle/>
        <a:p>
          <a:endParaRPr lang="en-US" sz="2100" noProof="0" dirty="0"/>
        </a:p>
      </dgm:t>
    </dgm:pt>
    <dgm:pt modelId="{257D8D46-D708-441A-9A94-08C16FB98397}" type="sibTrans" cxnId="{34B04A36-AFEA-4CD1-A11B-8FBE8A73338B}">
      <dgm:prSet/>
      <dgm:spPr/>
      <dgm:t>
        <a:bodyPr/>
        <a:lstStyle/>
        <a:p>
          <a:endParaRPr lang="en-US" noProof="0"/>
        </a:p>
      </dgm:t>
    </dgm:pt>
    <dgm:pt modelId="{6C7ABDD8-2116-4572-BFF1-942DE135219B}">
      <dgm:prSet/>
      <dgm:spPr/>
      <dgm:t>
        <a:bodyPr/>
        <a:lstStyle/>
        <a:p>
          <a:pPr>
            <a:lnSpc>
              <a:spcPct val="100000"/>
            </a:lnSpc>
          </a:pPr>
          <a:r>
            <a:rPr lang="en-US" noProof="0" dirty="0"/>
            <a:t>Chris Mai</a:t>
          </a:r>
        </a:p>
      </dgm:t>
    </dgm:pt>
    <dgm:pt modelId="{616469A4-BE2A-4C29-8A52-AB6BAF651012}" type="parTrans" cxnId="{0675954C-3CB5-402E-8880-DDA68CDDB758}">
      <dgm:prSet/>
      <dgm:spPr/>
      <dgm:t>
        <a:bodyPr/>
        <a:lstStyle/>
        <a:p>
          <a:endParaRPr lang="en-US" sz="2100" noProof="0" dirty="0"/>
        </a:p>
      </dgm:t>
    </dgm:pt>
    <dgm:pt modelId="{59BC6248-0FAC-49D0-8357-FB965100BBEE}" type="sibTrans" cxnId="{0675954C-3CB5-402E-8880-DDA68CDDB758}">
      <dgm:prSet/>
      <dgm:spPr/>
      <dgm:t>
        <a:bodyPr/>
        <a:lstStyle/>
        <a:p>
          <a:endParaRPr lang="en-US" noProof="0"/>
        </a:p>
      </dgm:t>
    </dgm:pt>
    <dgm:pt modelId="{44509D9E-58EE-4039-82A1-2A79116ACC93}">
      <dgm:prSet/>
      <dgm:spPr/>
      <dgm:t>
        <a:bodyPr/>
        <a:lstStyle/>
        <a:p>
          <a:pPr>
            <a:lnSpc>
              <a:spcPct val="100000"/>
            </a:lnSpc>
          </a:pPr>
          <a:r>
            <a:rPr lang="en-US" noProof="0" dirty="0" err="1"/>
            <a:t>Dat</a:t>
          </a:r>
          <a:r>
            <a:rPr lang="en-US" noProof="0" dirty="0"/>
            <a:t> Nguyen</a:t>
          </a:r>
        </a:p>
      </dgm:t>
    </dgm:pt>
    <dgm:pt modelId="{5C426BE0-998E-4D28-8838-1C847BD83830}" type="parTrans" cxnId="{E0D91B55-A7CF-4FF4-B08D-DBE20AF8C2FE}">
      <dgm:prSet/>
      <dgm:spPr/>
      <dgm:t>
        <a:bodyPr/>
        <a:lstStyle/>
        <a:p>
          <a:endParaRPr lang="en-US" sz="2100" noProof="0" dirty="0"/>
        </a:p>
      </dgm:t>
    </dgm:pt>
    <dgm:pt modelId="{35B7AB1F-21FF-4FAC-BC26-4D944FC0050D}" type="sibTrans" cxnId="{E0D91B55-A7CF-4FF4-B08D-DBE20AF8C2FE}">
      <dgm:prSet/>
      <dgm:spPr/>
      <dgm:t>
        <a:bodyPr/>
        <a:lstStyle/>
        <a:p>
          <a:endParaRPr lang="en-US" noProof="0"/>
        </a:p>
      </dgm:t>
    </dgm:pt>
    <dgm:pt modelId="{E80F6A59-90E4-4285-A021-CD084F84B6DD}">
      <dgm:prSet/>
      <dgm:spPr/>
      <dgm:t>
        <a:bodyPr/>
        <a:lstStyle/>
        <a:p>
          <a:pPr>
            <a:lnSpc>
              <a:spcPct val="100000"/>
            </a:lnSpc>
          </a:pPr>
          <a:r>
            <a:rPr lang="en-US" noProof="0" dirty="0"/>
            <a:t>Claudia Sandoval</a:t>
          </a:r>
        </a:p>
      </dgm:t>
    </dgm:pt>
    <dgm:pt modelId="{B754468D-19C7-4389-BDC3-348605A45B69}" type="parTrans" cxnId="{057C6A90-EB31-4C8C-9861-06EF3283AC81}">
      <dgm:prSet/>
      <dgm:spPr/>
      <dgm:t>
        <a:bodyPr/>
        <a:lstStyle/>
        <a:p>
          <a:endParaRPr lang="en-AU"/>
        </a:p>
      </dgm:t>
    </dgm:pt>
    <dgm:pt modelId="{C042918B-D1ED-41ED-B7EE-209A80F1805A}" type="sibTrans" cxnId="{057C6A90-EB31-4C8C-9861-06EF3283AC81}">
      <dgm:prSet/>
      <dgm:spPr/>
      <dgm:t>
        <a:bodyPr/>
        <a:lstStyle/>
        <a:p>
          <a:endParaRPr lang="en-AU"/>
        </a:p>
      </dgm:t>
    </dgm:pt>
    <dgm:pt modelId="{731CB9B8-9C9E-4777-B5E5-0C650C1CF671}" type="pres">
      <dgm:prSet presAssocID="{1AF866C9-4A03-4AD4-8E51-2BAE1EB6D173}" presName="root" presStyleCnt="0">
        <dgm:presLayoutVars>
          <dgm:dir/>
          <dgm:resizeHandles val="exact"/>
        </dgm:presLayoutVars>
      </dgm:prSet>
      <dgm:spPr/>
    </dgm:pt>
    <dgm:pt modelId="{0F838767-051F-4A41-B5BD-34FB3C75F12B}" type="pres">
      <dgm:prSet presAssocID="{BEC2E38C-B9EA-4AC4-87C3-18C259F9401A}" presName="compNode" presStyleCnt="0"/>
      <dgm:spPr/>
    </dgm:pt>
    <dgm:pt modelId="{5A075809-8C75-4E04-803F-AFF163039B65}" type="pres">
      <dgm:prSet presAssocID="{BEC2E38C-B9EA-4AC4-87C3-18C259F9401A}" presName="iconRect" presStyleLbl="node1" presStyleIdx="0" presStyleCnt="4"/>
      <dgm:spPr>
        <a:blipFill rotWithShape="1">
          <a:blip xmlns:r="http://schemas.openxmlformats.org/officeDocument/2006/relationships" r:embed="rId1"/>
          <a:srcRect/>
          <a:stretch>
            <a:fillRect l="-25000" r="-25000"/>
          </a:stretch>
        </a:blipFill>
        <a:ln>
          <a:noFill/>
        </a:ln>
      </dgm:spPr>
      <dgm:extLst>
        <a:ext uri="{E40237B7-FDA0-4F09-8148-C483321AD2D9}">
          <dgm14:cNvPr xmlns:dgm14="http://schemas.microsoft.com/office/drawing/2010/diagram" id="0" name="" descr="Coffee beans"/>
        </a:ext>
      </dgm:extLst>
    </dgm:pt>
    <dgm:pt modelId="{61FEAC64-1B83-4E3A-AA87-4304788BDB55}" type="pres">
      <dgm:prSet presAssocID="{BEC2E38C-B9EA-4AC4-87C3-18C259F9401A}" presName="spaceRect" presStyleCnt="0"/>
      <dgm:spPr/>
    </dgm:pt>
    <dgm:pt modelId="{E15304F6-1159-42A1-9C34-3730AFDDA2CD}" type="pres">
      <dgm:prSet presAssocID="{BEC2E38C-B9EA-4AC4-87C3-18C259F9401A}" presName="textRect" presStyleLbl="revTx" presStyleIdx="0" presStyleCnt="4">
        <dgm:presLayoutVars>
          <dgm:chMax val="1"/>
          <dgm:chPref val="1"/>
        </dgm:presLayoutVars>
      </dgm:prSet>
      <dgm:spPr/>
    </dgm:pt>
    <dgm:pt modelId="{5EF07DF1-4052-44A1-A0AF-0A363D6B0630}" type="pres">
      <dgm:prSet presAssocID="{257D8D46-D708-441A-9A94-08C16FB98397}" presName="sibTrans" presStyleCnt="0"/>
      <dgm:spPr/>
    </dgm:pt>
    <dgm:pt modelId="{076BEFD0-E9ED-4E7F-9673-6E011B5A08E2}" type="pres">
      <dgm:prSet presAssocID="{6C7ABDD8-2116-4572-BFF1-942DE135219B}" presName="compNode" presStyleCnt="0"/>
      <dgm:spPr/>
    </dgm:pt>
    <dgm:pt modelId="{149365D4-02F1-45AD-91FD-EDDC4F0E9A67}" type="pres">
      <dgm:prSet presAssocID="{6C7ABDD8-2116-4572-BFF1-942DE135219B}"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dgm:spPr>
      <dgm:extLst>
        <a:ext uri="{E40237B7-FDA0-4F09-8148-C483321AD2D9}">
          <dgm14:cNvPr xmlns:dgm14="http://schemas.microsoft.com/office/drawing/2010/diagram" id="0" name="" descr="Coffee beans"/>
        </a:ext>
      </dgm:extLst>
    </dgm:pt>
    <dgm:pt modelId="{447A0DDA-36E4-40AA-925D-E48F6CE3CB04}" type="pres">
      <dgm:prSet presAssocID="{6C7ABDD8-2116-4572-BFF1-942DE135219B}" presName="spaceRect" presStyleCnt="0"/>
      <dgm:spPr/>
    </dgm:pt>
    <dgm:pt modelId="{4BFFB028-C0D7-44EE-803C-2FE7CB0A5632}" type="pres">
      <dgm:prSet presAssocID="{6C7ABDD8-2116-4572-BFF1-942DE135219B}" presName="textRect" presStyleLbl="revTx" presStyleIdx="1" presStyleCnt="4">
        <dgm:presLayoutVars>
          <dgm:chMax val="1"/>
          <dgm:chPref val="1"/>
        </dgm:presLayoutVars>
      </dgm:prSet>
      <dgm:spPr/>
    </dgm:pt>
    <dgm:pt modelId="{BD707A12-FF25-4CE0-97F9-4B4B6BAF0972}" type="pres">
      <dgm:prSet presAssocID="{59BC6248-0FAC-49D0-8357-FB965100BBEE}" presName="sibTrans" presStyleCnt="0"/>
      <dgm:spPr/>
    </dgm:pt>
    <dgm:pt modelId="{5CC278AE-9618-4F63-A36B-DABFF003969D}" type="pres">
      <dgm:prSet presAssocID="{44509D9E-58EE-4039-82A1-2A79116ACC93}" presName="compNode" presStyleCnt="0"/>
      <dgm:spPr/>
    </dgm:pt>
    <dgm:pt modelId="{72D006BC-B9B3-458C-9768-07D20D6CD37A}" type="pres">
      <dgm:prSet presAssocID="{44509D9E-58EE-4039-82A1-2A79116ACC93}" presName="iconRect" presStyleLbl="node1" presStyleIdx="2" presStyleCnt="4"/>
      <dgm:spPr>
        <a:blipFill rotWithShape="1">
          <a:blip xmlns:r="http://schemas.openxmlformats.org/officeDocument/2006/relationships" r:embed="rId3"/>
          <a:srcRect/>
          <a:stretch>
            <a:fillRect l="-39000" r="-39000"/>
          </a:stretch>
        </a:blipFill>
        <a:ln>
          <a:noFill/>
        </a:ln>
      </dgm:spPr>
      <dgm:extLst>
        <a:ext uri="{E40237B7-FDA0-4F09-8148-C483321AD2D9}">
          <dgm14:cNvPr xmlns:dgm14="http://schemas.microsoft.com/office/drawing/2010/diagram" id="0" name="" descr="Close up of whole coffee beans and ground coffee"/>
        </a:ext>
      </dgm:extLst>
    </dgm:pt>
    <dgm:pt modelId="{E1CA841E-18DE-4CC2-894E-42813BF3A61C}" type="pres">
      <dgm:prSet presAssocID="{44509D9E-58EE-4039-82A1-2A79116ACC93}" presName="spaceRect" presStyleCnt="0"/>
      <dgm:spPr/>
    </dgm:pt>
    <dgm:pt modelId="{7A8D41E0-D064-4F64-B2E2-37349575417C}" type="pres">
      <dgm:prSet presAssocID="{44509D9E-58EE-4039-82A1-2A79116ACC93}" presName="textRect" presStyleLbl="revTx" presStyleIdx="2" presStyleCnt="4">
        <dgm:presLayoutVars>
          <dgm:chMax val="1"/>
          <dgm:chPref val="1"/>
        </dgm:presLayoutVars>
      </dgm:prSet>
      <dgm:spPr/>
    </dgm:pt>
    <dgm:pt modelId="{C6EBEFCC-273C-443D-90B1-1FB09D17877C}" type="pres">
      <dgm:prSet presAssocID="{35B7AB1F-21FF-4FAC-BC26-4D944FC0050D}" presName="sibTrans" presStyleCnt="0"/>
      <dgm:spPr/>
    </dgm:pt>
    <dgm:pt modelId="{C98A933E-F3EE-4D78-B306-8E1AD72FBF8C}" type="pres">
      <dgm:prSet presAssocID="{E80F6A59-90E4-4285-A021-CD084F84B6DD}" presName="compNode" presStyleCnt="0"/>
      <dgm:spPr/>
    </dgm:pt>
    <dgm:pt modelId="{F1DCD97E-B750-4B43-92BC-864056D558C7}" type="pres">
      <dgm:prSet presAssocID="{E80F6A59-90E4-4285-A021-CD084F84B6DD}" presName="icon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dgm:spPr>
    </dgm:pt>
    <dgm:pt modelId="{44741DE6-A1BA-40F7-A8DD-995AD0FB7960}" type="pres">
      <dgm:prSet presAssocID="{E80F6A59-90E4-4285-A021-CD084F84B6DD}" presName="spaceRect" presStyleCnt="0"/>
      <dgm:spPr/>
    </dgm:pt>
    <dgm:pt modelId="{9EB89AE9-7B1A-444C-AB8D-C2F13E9F9A70}" type="pres">
      <dgm:prSet presAssocID="{E80F6A59-90E4-4285-A021-CD084F84B6DD}" presName="textRect" presStyleLbl="revTx" presStyleIdx="3" presStyleCnt="4">
        <dgm:presLayoutVars>
          <dgm:chMax val="1"/>
          <dgm:chPref val="1"/>
        </dgm:presLayoutVars>
      </dgm:prSet>
      <dgm:spPr/>
    </dgm:pt>
  </dgm:ptLst>
  <dgm:cxnLst>
    <dgm:cxn modelId="{72D9BD25-E96B-4410-A062-9484C5CE02DA}" type="presOf" srcId="{1AF866C9-4A03-4AD4-8E51-2BAE1EB6D173}" destId="{731CB9B8-9C9E-4777-B5E5-0C650C1CF671}" srcOrd="0" destOrd="0" presId="urn:microsoft.com/office/officeart/2018/2/layout/IconLabelList"/>
    <dgm:cxn modelId="{34B04A36-AFEA-4CD1-A11B-8FBE8A73338B}" srcId="{1AF866C9-4A03-4AD4-8E51-2BAE1EB6D173}" destId="{BEC2E38C-B9EA-4AC4-87C3-18C259F9401A}" srcOrd="0" destOrd="0" parTransId="{56633E21-2D4F-4D35-A163-AA05ACDE458F}" sibTransId="{257D8D46-D708-441A-9A94-08C16FB98397}"/>
    <dgm:cxn modelId="{0675954C-3CB5-402E-8880-DDA68CDDB758}" srcId="{1AF866C9-4A03-4AD4-8E51-2BAE1EB6D173}" destId="{6C7ABDD8-2116-4572-BFF1-942DE135219B}" srcOrd="1" destOrd="0" parTransId="{616469A4-BE2A-4C29-8A52-AB6BAF651012}" sibTransId="{59BC6248-0FAC-49D0-8357-FB965100BBEE}"/>
    <dgm:cxn modelId="{6B03C76F-A3F7-45CC-AB25-CA10E3889B2E}" type="presOf" srcId="{E80F6A59-90E4-4285-A021-CD084F84B6DD}" destId="{9EB89AE9-7B1A-444C-AB8D-C2F13E9F9A70}" srcOrd="0" destOrd="0" presId="urn:microsoft.com/office/officeart/2018/2/layout/IconLabelList"/>
    <dgm:cxn modelId="{E0D91B55-A7CF-4FF4-B08D-DBE20AF8C2FE}" srcId="{1AF866C9-4A03-4AD4-8E51-2BAE1EB6D173}" destId="{44509D9E-58EE-4039-82A1-2A79116ACC93}" srcOrd="2" destOrd="0" parTransId="{5C426BE0-998E-4D28-8838-1C847BD83830}" sibTransId="{35B7AB1F-21FF-4FAC-BC26-4D944FC0050D}"/>
    <dgm:cxn modelId="{057C6A90-EB31-4C8C-9861-06EF3283AC81}" srcId="{1AF866C9-4A03-4AD4-8E51-2BAE1EB6D173}" destId="{E80F6A59-90E4-4285-A021-CD084F84B6DD}" srcOrd="3" destOrd="0" parTransId="{B754468D-19C7-4389-BDC3-348605A45B69}" sibTransId="{C042918B-D1ED-41ED-B7EE-209A80F1805A}"/>
    <dgm:cxn modelId="{27509A94-55FC-46A0-A9A6-A22BC85E8597}" type="presOf" srcId="{6C7ABDD8-2116-4572-BFF1-942DE135219B}" destId="{4BFFB028-C0D7-44EE-803C-2FE7CB0A5632}" srcOrd="0" destOrd="0" presId="urn:microsoft.com/office/officeart/2018/2/layout/IconLabelList"/>
    <dgm:cxn modelId="{5A02ECB6-7367-493F-9D45-440E8F6BA283}" type="presOf" srcId="{44509D9E-58EE-4039-82A1-2A79116ACC93}" destId="{7A8D41E0-D064-4F64-B2E2-37349575417C}" srcOrd="0" destOrd="0" presId="urn:microsoft.com/office/officeart/2018/2/layout/IconLabelList"/>
    <dgm:cxn modelId="{2FC20AD0-E211-4DAB-A7E2-76FB18A84C4C}" type="presOf" srcId="{BEC2E38C-B9EA-4AC4-87C3-18C259F9401A}" destId="{E15304F6-1159-42A1-9C34-3730AFDDA2CD}" srcOrd="0" destOrd="0" presId="urn:microsoft.com/office/officeart/2018/2/layout/IconLabelList"/>
    <dgm:cxn modelId="{1DAC79F4-86A2-4FF2-973C-E58AD2F0F8A9}" type="presParOf" srcId="{731CB9B8-9C9E-4777-B5E5-0C650C1CF671}" destId="{0F838767-051F-4A41-B5BD-34FB3C75F12B}" srcOrd="0" destOrd="0" presId="urn:microsoft.com/office/officeart/2018/2/layout/IconLabelList"/>
    <dgm:cxn modelId="{C7E8690E-516D-4499-BDF5-191A25F02037}" type="presParOf" srcId="{0F838767-051F-4A41-B5BD-34FB3C75F12B}" destId="{5A075809-8C75-4E04-803F-AFF163039B65}" srcOrd="0" destOrd="0" presId="urn:microsoft.com/office/officeart/2018/2/layout/IconLabelList"/>
    <dgm:cxn modelId="{9A5CBF75-80AD-4A7D-97A2-4D65DA7FC8AD}" type="presParOf" srcId="{0F838767-051F-4A41-B5BD-34FB3C75F12B}" destId="{61FEAC64-1B83-4E3A-AA87-4304788BDB55}" srcOrd="1" destOrd="0" presId="urn:microsoft.com/office/officeart/2018/2/layout/IconLabelList"/>
    <dgm:cxn modelId="{5E64FA2A-8C48-4725-82DB-EBF6A2443D54}" type="presParOf" srcId="{0F838767-051F-4A41-B5BD-34FB3C75F12B}" destId="{E15304F6-1159-42A1-9C34-3730AFDDA2CD}" srcOrd="2" destOrd="0" presId="urn:microsoft.com/office/officeart/2018/2/layout/IconLabelList"/>
    <dgm:cxn modelId="{BE88A013-45F8-4A54-AB05-45FD35ADC38F}" type="presParOf" srcId="{731CB9B8-9C9E-4777-B5E5-0C650C1CF671}" destId="{5EF07DF1-4052-44A1-A0AF-0A363D6B0630}" srcOrd="1" destOrd="0" presId="urn:microsoft.com/office/officeart/2018/2/layout/IconLabelList"/>
    <dgm:cxn modelId="{9AC2D573-1C38-45BC-8067-16F43F77C5C0}" type="presParOf" srcId="{731CB9B8-9C9E-4777-B5E5-0C650C1CF671}" destId="{076BEFD0-E9ED-4E7F-9673-6E011B5A08E2}" srcOrd="2" destOrd="0" presId="urn:microsoft.com/office/officeart/2018/2/layout/IconLabelList"/>
    <dgm:cxn modelId="{B194EC7C-050A-4B04-A866-3DAB87F9E173}" type="presParOf" srcId="{076BEFD0-E9ED-4E7F-9673-6E011B5A08E2}" destId="{149365D4-02F1-45AD-91FD-EDDC4F0E9A67}" srcOrd="0" destOrd="0" presId="urn:microsoft.com/office/officeart/2018/2/layout/IconLabelList"/>
    <dgm:cxn modelId="{33789C51-F098-4835-AC2F-FAF87397EF84}" type="presParOf" srcId="{076BEFD0-E9ED-4E7F-9673-6E011B5A08E2}" destId="{447A0DDA-36E4-40AA-925D-E48F6CE3CB04}" srcOrd="1" destOrd="0" presId="urn:microsoft.com/office/officeart/2018/2/layout/IconLabelList"/>
    <dgm:cxn modelId="{255FDD29-5710-4FC9-863C-C220C7442AE7}" type="presParOf" srcId="{076BEFD0-E9ED-4E7F-9673-6E011B5A08E2}" destId="{4BFFB028-C0D7-44EE-803C-2FE7CB0A5632}" srcOrd="2" destOrd="0" presId="urn:microsoft.com/office/officeart/2018/2/layout/IconLabelList"/>
    <dgm:cxn modelId="{731028BA-21F4-4D07-8496-65CB56591CE5}" type="presParOf" srcId="{731CB9B8-9C9E-4777-B5E5-0C650C1CF671}" destId="{BD707A12-FF25-4CE0-97F9-4B4B6BAF0972}" srcOrd="3" destOrd="0" presId="urn:microsoft.com/office/officeart/2018/2/layout/IconLabelList"/>
    <dgm:cxn modelId="{154AD7BE-B962-4212-9F3B-E5F9DB8DDE7D}" type="presParOf" srcId="{731CB9B8-9C9E-4777-B5E5-0C650C1CF671}" destId="{5CC278AE-9618-4F63-A36B-DABFF003969D}" srcOrd="4" destOrd="0" presId="urn:microsoft.com/office/officeart/2018/2/layout/IconLabelList"/>
    <dgm:cxn modelId="{4E79B4FC-C1F5-4F20-9EF8-4F94FD2D8A6D}" type="presParOf" srcId="{5CC278AE-9618-4F63-A36B-DABFF003969D}" destId="{72D006BC-B9B3-458C-9768-07D20D6CD37A}" srcOrd="0" destOrd="0" presId="urn:microsoft.com/office/officeart/2018/2/layout/IconLabelList"/>
    <dgm:cxn modelId="{A5C54848-9E78-49FD-9EF1-C095038B5AD4}" type="presParOf" srcId="{5CC278AE-9618-4F63-A36B-DABFF003969D}" destId="{E1CA841E-18DE-4CC2-894E-42813BF3A61C}" srcOrd="1" destOrd="0" presId="urn:microsoft.com/office/officeart/2018/2/layout/IconLabelList"/>
    <dgm:cxn modelId="{7E8EA5BF-02CC-41C2-A7CF-B153778365B6}" type="presParOf" srcId="{5CC278AE-9618-4F63-A36B-DABFF003969D}" destId="{7A8D41E0-D064-4F64-B2E2-37349575417C}" srcOrd="2" destOrd="0" presId="urn:microsoft.com/office/officeart/2018/2/layout/IconLabelList"/>
    <dgm:cxn modelId="{A6AEEFAC-E6D4-4274-B46A-E50B9EF9895E}" type="presParOf" srcId="{731CB9B8-9C9E-4777-B5E5-0C650C1CF671}" destId="{C6EBEFCC-273C-443D-90B1-1FB09D17877C}" srcOrd="5" destOrd="0" presId="urn:microsoft.com/office/officeart/2018/2/layout/IconLabelList"/>
    <dgm:cxn modelId="{A4CC8FF6-11DB-429A-A67A-4AAD106D350B}" type="presParOf" srcId="{731CB9B8-9C9E-4777-B5E5-0C650C1CF671}" destId="{C98A933E-F3EE-4D78-B306-8E1AD72FBF8C}" srcOrd="6" destOrd="0" presId="urn:microsoft.com/office/officeart/2018/2/layout/IconLabelList"/>
    <dgm:cxn modelId="{E2BB0D05-37C5-4311-B490-0CD7F4C0E4AB}" type="presParOf" srcId="{C98A933E-F3EE-4D78-B306-8E1AD72FBF8C}" destId="{F1DCD97E-B750-4B43-92BC-864056D558C7}" srcOrd="0" destOrd="0" presId="urn:microsoft.com/office/officeart/2018/2/layout/IconLabelList"/>
    <dgm:cxn modelId="{E2CE1DB4-2F18-4462-AAD0-86BC31A62DA7}" type="presParOf" srcId="{C98A933E-F3EE-4D78-B306-8E1AD72FBF8C}" destId="{44741DE6-A1BA-40F7-A8DD-995AD0FB7960}" srcOrd="1" destOrd="0" presId="urn:microsoft.com/office/officeart/2018/2/layout/IconLabelList"/>
    <dgm:cxn modelId="{1B116CBB-908F-43CA-BBE8-A3000D7B0FB6}" type="presParOf" srcId="{C98A933E-F3EE-4D78-B306-8E1AD72FBF8C}" destId="{9EB89AE9-7B1A-444C-AB8D-C2F13E9F9A7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dgm:t>
        <a:bodyPr/>
        <a:lstStyle/>
        <a:p>
          <a:pPr>
            <a:defRPr cap="all"/>
          </a:pPr>
          <a:r>
            <a:rPr lang="en-US" dirty="0"/>
            <a:t>Topic and background</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endParaRPr lang="en-US" dirty="0"/>
        </a:p>
      </dgm:t>
    </dgm:pt>
    <dgm:pt modelId="{53742231-981F-480A-940F-203EC2F7423F}">
      <dgm:prSet/>
      <dgm:spPr/>
      <dgm:t>
        <a:bodyPr/>
        <a:lstStyle/>
        <a:p>
          <a:pPr>
            <a:defRPr cap="all"/>
          </a:pPr>
          <a:r>
            <a:rPr lang="en-US" dirty="0"/>
            <a:t>Plan and Design</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endParaRPr lang="en-US" dirty="0"/>
        </a:p>
      </dgm:t>
    </dgm:pt>
    <dgm:pt modelId="{9EF41CC5-EF3B-4A6D-8229-3F1333EADFB3}">
      <dgm:prSet/>
      <dgm:spPr/>
      <dgm:t>
        <a:bodyPr/>
        <a:lstStyle/>
        <a:p>
          <a:pPr>
            <a:defRPr cap="all"/>
          </a:pPr>
          <a:r>
            <a:rPr lang="en-US" dirty="0"/>
            <a:t>Process </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p>
      </dgm:t>
    </dgm:pt>
    <dgm:pt modelId="{0295D9E5-4C7F-4F47-94A6-89259DB76147}">
      <dgm:prSet/>
      <dgm:spPr/>
      <dgm:t>
        <a:bodyPr/>
        <a:lstStyle/>
        <a:p>
          <a:pPr>
            <a:defRPr cap="all"/>
          </a:pPr>
          <a:r>
            <a:rPr lang="en-US" dirty="0"/>
            <a:t>Draft Demo </a:t>
          </a:r>
        </a:p>
      </dgm:t>
    </dgm:pt>
    <dgm:pt modelId="{5658F6ED-D274-451D-8612-94BD1129B3CF}" type="parTrans" cxnId="{5923888F-2C8A-4E66-B489-7E72DF57891B}">
      <dgm:prSet/>
      <dgm:spPr/>
      <dgm:t>
        <a:bodyPr/>
        <a:lstStyle/>
        <a:p>
          <a:endParaRPr lang="en-AU"/>
        </a:p>
      </dgm:t>
    </dgm:pt>
    <dgm:pt modelId="{790A4E58-D818-4D9C-9080-2181C3C78AAA}" type="sibTrans" cxnId="{5923888F-2C8A-4E66-B489-7E72DF57891B}">
      <dgm:prSet phldrT="04" phldr="0"/>
      <dgm:spPr/>
      <dgm:t>
        <a:bodyPr/>
        <a:lstStyle/>
        <a:p>
          <a:r>
            <a:rPr lang="en-AU"/>
            <a:t>04</a:t>
          </a:r>
        </a:p>
      </dgm:t>
    </dgm:pt>
    <dgm:pt modelId="{22FD3DC7-F9B3-4544-AB4B-B1DE36608164}">
      <dgm:prSet/>
      <dgm:spPr/>
      <dgm:t>
        <a:bodyPr/>
        <a:lstStyle/>
        <a:p>
          <a:pPr>
            <a:defRPr cap="all"/>
          </a:pPr>
          <a:r>
            <a:rPr lang="en-US" dirty="0"/>
            <a:t>Claudia </a:t>
          </a:r>
        </a:p>
      </dgm:t>
    </dgm:pt>
    <dgm:pt modelId="{C7F5FB6B-E0CD-4735-A7B7-03713C9C0308}" type="parTrans" cxnId="{2A852874-C800-43AA-B43E-AB96D7710910}">
      <dgm:prSet/>
      <dgm:spPr/>
      <dgm:t>
        <a:bodyPr/>
        <a:lstStyle/>
        <a:p>
          <a:endParaRPr lang="en-AU"/>
        </a:p>
      </dgm:t>
    </dgm:pt>
    <dgm:pt modelId="{34E05610-D253-44C6-AD45-D13D9F6E1051}" type="sibTrans" cxnId="{2A852874-C800-43AA-B43E-AB96D7710910}">
      <dgm:prSet phldrT="02" phldr="0"/>
      <dgm:spPr/>
    </dgm:pt>
    <dgm:pt modelId="{94C27CAC-7A19-4A01-AF25-83F3A690DBE6}">
      <dgm:prSet/>
      <dgm:spPr/>
      <dgm:t>
        <a:bodyPr/>
        <a:lstStyle/>
        <a:p>
          <a:pPr>
            <a:defRPr cap="all"/>
          </a:pPr>
          <a:r>
            <a:rPr lang="en-US" dirty="0"/>
            <a:t>JEYA</a:t>
          </a:r>
        </a:p>
      </dgm:t>
    </dgm:pt>
    <dgm:pt modelId="{6C3C479F-531F-40C2-92DA-F8FCD0F2C780}" type="parTrans" cxnId="{D2AC4DD2-43FE-47D5-9276-30CD6A7E61CB}">
      <dgm:prSet/>
      <dgm:spPr/>
      <dgm:t>
        <a:bodyPr/>
        <a:lstStyle/>
        <a:p>
          <a:endParaRPr lang="en-AU"/>
        </a:p>
      </dgm:t>
    </dgm:pt>
    <dgm:pt modelId="{8999CE9E-17C5-43AE-B0CC-5DF934B81178}" type="sibTrans" cxnId="{D2AC4DD2-43FE-47D5-9276-30CD6A7E61CB}">
      <dgm:prSet phldrT="03" phldr="0"/>
      <dgm:spPr/>
    </dgm:pt>
    <dgm:pt modelId="{E819FCBC-1631-49B1-B351-C1D560B06E06}">
      <dgm:prSet/>
      <dgm:spPr/>
      <dgm:t>
        <a:bodyPr/>
        <a:lstStyle/>
        <a:p>
          <a:pPr>
            <a:defRPr cap="all"/>
          </a:pPr>
          <a:r>
            <a:rPr lang="en-US" dirty="0"/>
            <a:t>DAT</a:t>
          </a:r>
        </a:p>
      </dgm:t>
    </dgm:pt>
    <dgm:pt modelId="{6CFED7BB-3375-49C6-A8CE-129811602F4D}" type="parTrans" cxnId="{2ACE9988-9C04-4331-A2EE-4B0F189B6065}">
      <dgm:prSet/>
      <dgm:spPr/>
      <dgm:t>
        <a:bodyPr/>
        <a:lstStyle/>
        <a:p>
          <a:endParaRPr lang="en-AU"/>
        </a:p>
      </dgm:t>
    </dgm:pt>
    <dgm:pt modelId="{0E4229F7-7652-4EEE-8364-ADAE053CBD11}" type="sibTrans" cxnId="{2ACE9988-9C04-4331-A2EE-4B0F189B6065}">
      <dgm:prSet phldrT="04" phldr="0"/>
      <dgm:spPr/>
    </dgm:pt>
    <dgm:pt modelId="{0EC5BE83-89DD-44F5-8951-D003339A7BCA}">
      <dgm:prSet/>
      <dgm:spPr/>
      <dgm:t>
        <a:bodyPr/>
        <a:lstStyle/>
        <a:p>
          <a:pPr>
            <a:defRPr cap="all"/>
          </a:pPr>
          <a:r>
            <a:rPr lang="en-US" dirty="0"/>
            <a:t>CHRIS</a:t>
          </a:r>
        </a:p>
      </dgm:t>
    </dgm:pt>
    <dgm:pt modelId="{4197F358-0CB6-48E7-83CB-2495662E76FF}" type="parTrans" cxnId="{E2F6E7AB-36A8-4631-BF9E-525CEE525E5B}">
      <dgm:prSet/>
      <dgm:spPr/>
      <dgm:t>
        <a:bodyPr/>
        <a:lstStyle/>
        <a:p>
          <a:endParaRPr lang="en-AU"/>
        </a:p>
      </dgm:t>
    </dgm:pt>
    <dgm:pt modelId="{5F90FC47-2A11-482A-BD0C-D73A78414A67}" type="sibTrans" cxnId="{E2F6E7AB-36A8-4631-BF9E-525CEE525E5B}">
      <dgm:prSet phldrT="05" phldr="0"/>
      <dgm:spPr/>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4"/>
      <dgm:spPr/>
    </dgm:pt>
    <dgm:pt modelId="{BBA91679-4684-4A04-8AEB-03038C78A75C}" type="pres">
      <dgm:prSet presAssocID="{9C64CC83-643C-4E12-8F97-BC19DC031190}" presName="sibTransNodeRect" presStyleLbl="alignNode1" presStyleIdx="0" presStyleCnt="4">
        <dgm:presLayoutVars>
          <dgm:chMax val="0"/>
          <dgm:bulletEnabled val="1"/>
        </dgm:presLayoutVars>
      </dgm:prSet>
      <dgm:spPr/>
    </dgm:pt>
    <dgm:pt modelId="{5F398AEE-BC0F-4F30-99FA-92D67A176C2D}" type="pres">
      <dgm:prSet presAssocID="{DC13AB6D-DEA2-4CBB-AC69-1EF1A6AD1512}" presName="nodeRect" presStyleLbl="alignNode1" presStyleIdx="0" presStyleCnt="4">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4"/>
      <dgm:spPr/>
    </dgm:pt>
    <dgm:pt modelId="{975C752B-C37A-4BA6-A3AE-2202A141404A}" type="pres">
      <dgm:prSet presAssocID="{EF449C32-A7AE-4099-9E9B-9E2F736A89CE}" presName="sibTransNodeRect" presStyleLbl="alignNode1" presStyleIdx="1" presStyleCnt="4">
        <dgm:presLayoutVars>
          <dgm:chMax val="0"/>
          <dgm:bulletEnabled val="1"/>
        </dgm:presLayoutVars>
      </dgm:prSet>
      <dgm:spPr/>
    </dgm:pt>
    <dgm:pt modelId="{C5BDCA19-B754-421E-A6CC-628F80FC74CB}" type="pres">
      <dgm:prSet presAssocID="{53742231-981F-480A-940F-203EC2F7423F}" presName="nodeRect" presStyleLbl="alignNode1" presStyleIdx="1" presStyleCnt="4">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4"/>
      <dgm:spPr/>
    </dgm:pt>
    <dgm:pt modelId="{E20811D6-E5D4-4C9E-AABF-9E0E1902CA2C}" type="pres">
      <dgm:prSet presAssocID="{98E6DD7C-B953-4119-9F64-9914E467ECBF}" presName="sibTransNodeRect" presStyleLbl="alignNode1" presStyleIdx="2" presStyleCnt="4">
        <dgm:presLayoutVars>
          <dgm:chMax val="0"/>
          <dgm:bulletEnabled val="1"/>
        </dgm:presLayoutVars>
      </dgm:prSet>
      <dgm:spPr/>
    </dgm:pt>
    <dgm:pt modelId="{67D48337-9200-42EF-A956-8FC92E9B78D2}" type="pres">
      <dgm:prSet presAssocID="{9EF41CC5-EF3B-4A6D-8229-3F1333EADFB3}" presName="nodeRect" presStyleLbl="alignNode1" presStyleIdx="2" presStyleCnt="4">
        <dgm:presLayoutVars>
          <dgm:bulletEnabled val="1"/>
        </dgm:presLayoutVars>
      </dgm:prSet>
      <dgm:spPr/>
    </dgm:pt>
    <dgm:pt modelId="{2CFCD26F-DF4A-4B4D-9CE7-870CAC7D1E82}" type="pres">
      <dgm:prSet presAssocID="{98E6DD7C-B953-4119-9F64-9914E467ECBF}" presName="sibTrans" presStyleCnt="0"/>
      <dgm:spPr/>
    </dgm:pt>
    <dgm:pt modelId="{026CBCA2-07AC-408D-AED3-3B0E4259988B}" type="pres">
      <dgm:prSet presAssocID="{0295D9E5-4C7F-4F47-94A6-89259DB76147}" presName="compositeNode" presStyleCnt="0">
        <dgm:presLayoutVars>
          <dgm:bulletEnabled val="1"/>
        </dgm:presLayoutVars>
      </dgm:prSet>
      <dgm:spPr/>
    </dgm:pt>
    <dgm:pt modelId="{C4B0BC78-912A-4E1A-B7C2-DA5021EF16D8}" type="pres">
      <dgm:prSet presAssocID="{0295D9E5-4C7F-4F47-94A6-89259DB76147}" presName="bgRect" presStyleLbl="alignNode1" presStyleIdx="3" presStyleCnt="4"/>
      <dgm:spPr/>
    </dgm:pt>
    <dgm:pt modelId="{AC18B099-1F6C-4839-8053-B8474B4FB6E6}" type="pres">
      <dgm:prSet presAssocID="{790A4E58-D818-4D9C-9080-2181C3C78AAA}" presName="sibTransNodeRect" presStyleLbl="alignNode1" presStyleIdx="3" presStyleCnt="4">
        <dgm:presLayoutVars>
          <dgm:chMax val="0"/>
          <dgm:bulletEnabled val="1"/>
        </dgm:presLayoutVars>
      </dgm:prSet>
      <dgm:spPr/>
    </dgm:pt>
    <dgm:pt modelId="{91B61E36-B57D-4FD9-A409-C5F2B53604F4}" type="pres">
      <dgm:prSet presAssocID="{0295D9E5-4C7F-4F47-94A6-89259DB76147}" presName="nodeRect" presStyleLbl="alignNode1" presStyleIdx="3" presStyleCnt="4">
        <dgm:presLayoutVars>
          <dgm:bulletEnabled val="1"/>
        </dgm:presLayoutVars>
      </dgm:prSet>
      <dgm:spPr/>
    </dgm:pt>
  </dgm:ptLst>
  <dgm:cxnLst>
    <dgm:cxn modelId="{D8B10916-A27F-4CBE-B90F-47757F0D761D}" type="presOf" srcId="{94C27CAC-7A19-4A01-AF25-83F3A690DBE6}" destId="{C5BDCA19-B754-421E-A6CC-628F80FC74CB}" srcOrd="0" destOrd="1" presId="urn:microsoft.com/office/officeart/2016/7/layout/LinearBlockProcessNumbered"/>
    <dgm:cxn modelId="{4219CB16-6060-4447-A2E7-3C064D2BE2AB}" type="presOf" srcId="{790A4E58-D818-4D9C-9080-2181C3C78AAA}" destId="{AC18B099-1F6C-4839-8053-B8474B4FB6E6}" srcOrd="0" destOrd="0" presId="urn:microsoft.com/office/officeart/2016/7/layout/LinearBlockProcessNumbered"/>
    <dgm:cxn modelId="{2F10A330-1ED8-4298-B400-E423ED37E828}" type="presOf" srcId="{E819FCBC-1631-49B1-B351-C1D560B06E06}" destId="{67D48337-9200-42EF-A956-8FC92E9B78D2}" srcOrd="0" destOrd="1" presId="urn:microsoft.com/office/officeart/2016/7/layout/LinearBlockProcessNumbered"/>
    <dgm:cxn modelId="{9D1F3837-C6DF-4D25-91E2-1E35F5E1672D}" type="presOf" srcId="{0295D9E5-4C7F-4F47-94A6-89259DB76147}" destId="{91B61E36-B57D-4FD9-A409-C5F2B53604F4}" srcOrd="1" destOrd="0" presId="urn:microsoft.com/office/officeart/2016/7/layout/LinearBlockProcessNumbered"/>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2A852874-C800-43AA-B43E-AB96D7710910}" srcId="{DC13AB6D-DEA2-4CBB-AC69-1EF1A6AD1512}" destId="{22FD3DC7-F9B3-4544-AB4B-B1DE36608164}" srcOrd="0" destOrd="0" parTransId="{C7F5FB6B-E0CD-4735-A7B7-03713C9C0308}" sibTransId="{34E05610-D253-44C6-AD45-D13D9F6E1051}"/>
    <dgm:cxn modelId="{2ACE9988-9C04-4331-A2EE-4B0F189B6065}" srcId="{9EF41CC5-EF3B-4A6D-8229-3F1333EADFB3}" destId="{E819FCBC-1631-49B1-B351-C1D560B06E06}" srcOrd="0" destOrd="0" parTransId="{6CFED7BB-3375-49C6-A8CE-129811602F4D}" sibTransId="{0E4229F7-7652-4EEE-8364-ADAE053CBD11}"/>
    <dgm:cxn modelId="{F6B1598F-1951-460F-BB68-54B32A798437}" type="presOf" srcId="{DC13AB6D-DEA2-4CBB-AC69-1EF1A6AD1512}" destId="{5F398AEE-BC0F-4F30-99FA-92D67A176C2D}" srcOrd="1" destOrd="0" presId="urn:microsoft.com/office/officeart/2016/7/layout/LinearBlockProcessNumbered"/>
    <dgm:cxn modelId="{5923888F-2C8A-4E66-B489-7E72DF57891B}" srcId="{8AA20905-3954-474B-A606-562BCA026DC1}" destId="{0295D9E5-4C7F-4F47-94A6-89259DB76147}" srcOrd="3" destOrd="0" parTransId="{5658F6ED-D274-451D-8612-94BD1129B3CF}" sibTransId="{790A4E58-D818-4D9C-9080-2181C3C78AAA}"/>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2F6E7AB-36A8-4631-BF9E-525CEE525E5B}" srcId="{0295D9E5-4C7F-4F47-94A6-89259DB76147}" destId="{0EC5BE83-89DD-44F5-8951-D003339A7BCA}" srcOrd="0" destOrd="0" parTransId="{4197F358-0CB6-48E7-83CB-2495662E76FF}" sibTransId="{5F90FC47-2A11-482A-BD0C-D73A78414A67}"/>
    <dgm:cxn modelId="{E476EEBC-7C9F-4E07-BD58-1044B9769B64}" srcId="{8AA20905-3954-474B-A606-562BCA026DC1}" destId="{9EF41CC5-EF3B-4A6D-8229-3F1333EADFB3}" srcOrd="2" destOrd="0" parTransId="{DAEF1C7D-B0C5-46FA-BED3-8A54E918D3E0}" sibTransId="{98E6DD7C-B953-4119-9F64-9914E467ECBF}"/>
    <dgm:cxn modelId="{AFF1CAC0-3A86-43FA-8322-563A6303F514}" type="presOf" srcId="{22FD3DC7-F9B3-4544-AB4B-B1DE36608164}" destId="{5F398AEE-BC0F-4F30-99FA-92D67A176C2D}" srcOrd="0" destOrd="1" presId="urn:microsoft.com/office/officeart/2016/7/layout/LinearBlockProcessNumbered"/>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010891D1-109B-4A4D-823B-763A2DC6C827}" type="presOf" srcId="{0295D9E5-4C7F-4F47-94A6-89259DB76147}" destId="{C4B0BC78-912A-4E1A-B7C2-DA5021EF16D8}" srcOrd="0" destOrd="0" presId="urn:microsoft.com/office/officeart/2016/7/layout/LinearBlockProcessNumbered"/>
    <dgm:cxn modelId="{D2AC4DD2-43FE-47D5-9276-30CD6A7E61CB}" srcId="{53742231-981F-480A-940F-203EC2F7423F}" destId="{94C27CAC-7A19-4A01-AF25-83F3A690DBE6}" srcOrd="0" destOrd="0" parTransId="{6C3C479F-531F-40C2-92DA-F8FCD0F2C780}" sibTransId="{8999CE9E-17C5-43AE-B0CC-5DF934B81178}"/>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84E4A0FA-611F-4D6F-B51D-EC25AAA1EF43}" type="presOf" srcId="{0EC5BE83-89DD-44F5-8951-D003339A7BCA}" destId="{91B61E36-B57D-4FD9-A409-C5F2B53604F4}" srcOrd="0" destOrd="1"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 modelId="{8FBC8BD7-FAAB-4309-8F01-86EED905178D}" type="presParOf" srcId="{579698BD-D232-4926-8D7B-29A69B90858B}" destId="{2CFCD26F-DF4A-4B4D-9CE7-870CAC7D1E82}" srcOrd="5" destOrd="0" presId="urn:microsoft.com/office/officeart/2016/7/layout/LinearBlockProcessNumbered"/>
    <dgm:cxn modelId="{3189E40A-F702-4001-8B7D-2A37E13E98D6}" type="presParOf" srcId="{579698BD-D232-4926-8D7B-29A69B90858B}" destId="{026CBCA2-07AC-408D-AED3-3B0E4259988B}" srcOrd="6" destOrd="0" presId="urn:microsoft.com/office/officeart/2016/7/layout/LinearBlockProcessNumbered"/>
    <dgm:cxn modelId="{6F0166CA-9BB5-432C-AE88-C1B3CA6EE00C}" type="presParOf" srcId="{026CBCA2-07AC-408D-AED3-3B0E4259988B}" destId="{C4B0BC78-912A-4E1A-B7C2-DA5021EF16D8}" srcOrd="0" destOrd="0" presId="urn:microsoft.com/office/officeart/2016/7/layout/LinearBlockProcessNumbered"/>
    <dgm:cxn modelId="{58D95FF7-0B8B-4FAF-A219-B532F0DC4B86}" type="presParOf" srcId="{026CBCA2-07AC-408D-AED3-3B0E4259988B}" destId="{AC18B099-1F6C-4839-8053-B8474B4FB6E6}" srcOrd="1" destOrd="0" presId="urn:microsoft.com/office/officeart/2016/7/layout/LinearBlockProcessNumbered"/>
    <dgm:cxn modelId="{31315E3E-D6CA-4718-9520-F357938788D9}" type="presParOf" srcId="{026CBCA2-07AC-408D-AED3-3B0E4259988B}" destId="{91B61E36-B57D-4FD9-A409-C5F2B53604F4}"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9D8C663-B01E-42D0-8826-371D7A3AFA6E}">
      <dgm:prSet phldrT="[Text]"/>
      <dgm:spPr/>
      <dgm:t>
        <a:bodyPr/>
        <a:lstStyle/>
        <a:p>
          <a:r>
            <a:rPr lang="en-US" dirty="0"/>
            <a:t>03 Data Validation</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B13EC5CF-C62E-4A1A-AFF1-DA503C372747}">
      <dgm:prSet phldrT="[Text]"/>
      <dgm:spPr/>
      <dgm:t>
        <a:bodyPr/>
        <a:lstStyle/>
        <a:p>
          <a:r>
            <a:rPr lang="en-US" dirty="0"/>
            <a:t>05 Visualizations</a:t>
          </a:r>
        </a:p>
      </dgm:t>
    </dgm:pt>
    <dgm:pt modelId="{250B1E8C-3A8B-4C05-B652-E4188FE4F78F}" type="parTrans" cxnId="{BCA54C76-07AE-4A1B-B8AF-A549CC926EAF}">
      <dgm:prSet/>
      <dgm:spPr/>
      <dgm:t>
        <a:bodyPr/>
        <a:lstStyle/>
        <a:p>
          <a:endParaRPr lang="en-US"/>
        </a:p>
      </dgm:t>
    </dgm:pt>
    <dgm:pt modelId="{FB68FE19-9F2E-486B-80A5-07A8B5F267F1}" type="sibTrans" cxnId="{BCA54C76-07AE-4A1B-B8AF-A549CC926EAF}">
      <dgm:prSet/>
      <dgm:spPr/>
      <dgm:t>
        <a:bodyPr/>
        <a:lstStyle/>
        <a:p>
          <a:endParaRPr lang="en-US"/>
        </a:p>
      </dgm:t>
    </dgm:pt>
    <dgm:pt modelId="{ECB75E39-D1FF-424A-B3B5-1F9020D50436}">
      <dgm:prSet phldrT="[Text]"/>
      <dgm:spPr/>
      <dgm:t>
        <a:bodyPr/>
        <a:lstStyle/>
        <a:p>
          <a:r>
            <a:rPr lang="en-US"/>
            <a:t>04 </a:t>
          </a:r>
          <a:r>
            <a:rPr lang="en-US" dirty="0"/>
            <a:t>Databases</a:t>
          </a:r>
        </a:p>
      </dgm:t>
    </dgm:pt>
    <dgm:pt modelId="{6FD6C9AE-0270-4BD2-A5FE-6EF8198D4E83}" type="parTrans" cxnId="{F19DDDD4-8B12-4E41-8087-212606A9AADF}">
      <dgm:prSet/>
      <dgm:spPr/>
      <dgm:t>
        <a:bodyPr/>
        <a:lstStyle/>
        <a:p>
          <a:endParaRPr lang="en-AU"/>
        </a:p>
      </dgm:t>
    </dgm:pt>
    <dgm:pt modelId="{90075E4F-F1DC-4FAF-B599-91684EEBBBDF}" type="sibTrans" cxnId="{F19DDDD4-8B12-4E41-8087-212606A9AADF}">
      <dgm:prSet/>
      <dgm:spPr/>
      <dgm:t>
        <a:bodyPr/>
        <a:lstStyle/>
        <a:p>
          <a:endParaRPr lang="en-AU"/>
        </a:p>
      </dgm:t>
    </dgm:pt>
    <dgm:pt modelId="{AF48E813-4459-4B63-9360-D2CA978144F6}">
      <dgm:prSet phldrT="[Text]"/>
      <dgm:spPr/>
      <dgm:t>
        <a:bodyPr/>
        <a:lstStyle/>
        <a:p>
          <a:r>
            <a:rPr lang="en-US" dirty="0"/>
            <a:t>01 Data Cleaning</a:t>
          </a:r>
        </a:p>
      </dgm:t>
    </dgm:pt>
    <dgm:pt modelId="{AD34E5BA-C68C-46C7-94AE-AB69E454AEC4}" type="sibTrans" cxnId="{9523870F-D5F6-4EE4-9D0E-98036F772042}">
      <dgm:prSet/>
      <dgm:spPr/>
      <dgm:t>
        <a:bodyPr/>
        <a:lstStyle/>
        <a:p>
          <a:endParaRPr lang="en-US"/>
        </a:p>
      </dgm:t>
    </dgm:pt>
    <dgm:pt modelId="{DB703676-2A02-40C0-8D19-B1740BA13EAF}" type="parTrans" cxnId="{9523870F-D5F6-4EE4-9D0E-98036F772042}">
      <dgm:prSet/>
      <dgm:spPr/>
      <dgm:t>
        <a:bodyPr/>
        <a:lstStyle/>
        <a:p>
          <a:endParaRPr lang="en-US"/>
        </a:p>
      </dgm:t>
    </dgm:pt>
    <dgm:pt modelId="{5967A42A-992F-4FDA-A7BF-040A6ACCB03C}">
      <dgm:prSet phldrT="[Text]"/>
      <dgm:spPr/>
      <dgm:t>
        <a:bodyPr/>
        <a:lstStyle/>
        <a:p>
          <a:r>
            <a:rPr lang="en-US" dirty="0"/>
            <a:t>02 Data Transformation </a:t>
          </a:r>
        </a:p>
      </dgm:t>
    </dgm:pt>
    <dgm:pt modelId="{42ABD298-0EE6-4B76-B809-8A6DA6D143D8}" type="sibTrans" cxnId="{D8E51D10-1C86-4C49-B582-0876726AF5A4}">
      <dgm:prSet/>
      <dgm:spPr/>
      <dgm:t>
        <a:bodyPr/>
        <a:lstStyle/>
        <a:p>
          <a:endParaRPr lang="en-US"/>
        </a:p>
      </dgm:t>
    </dgm:pt>
    <dgm:pt modelId="{A03DAD7C-77BC-4D6F-8EC5-F2C93B21D176}" type="parTrans" cxnId="{D8E51D10-1C86-4C49-B582-0876726AF5A4}">
      <dgm:prSet/>
      <dgm:spPr/>
      <dgm:t>
        <a:bodyPr/>
        <a:lstStyle/>
        <a:p>
          <a:endParaRPr lang="en-US"/>
        </a:p>
      </dgm:t>
    </dgm:pt>
    <dgm:pt modelId="{430B3865-FF6B-4DEC-8C75-1AA1D75156FA}">
      <dgm:prSet phldrT="[Text]"/>
      <dgm:spPr/>
      <dgm:t>
        <a:bodyPr/>
        <a:lstStyle/>
        <a:p>
          <a:r>
            <a:rPr lang="en-US" dirty="0"/>
            <a:t>06 Deployment</a:t>
          </a:r>
        </a:p>
      </dgm:t>
    </dgm:pt>
    <dgm:pt modelId="{71DB1EF5-E820-4C46-A139-D0896CB5952D}" type="parTrans" cxnId="{08403F01-4048-45A9-9E53-AB7FAC387EF9}">
      <dgm:prSet/>
      <dgm:spPr/>
      <dgm:t>
        <a:bodyPr/>
        <a:lstStyle/>
        <a:p>
          <a:endParaRPr lang="en-AU"/>
        </a:p>
      </dgm:t>
    </dgm:pt>
    <dgm:pt modelId="{C8144BB5-6BAE-4287-A54A-15AC4390B08D}" type="sibTrans" cxnId="{08403F01-4048-45A9-9E53-AB7FAC387EF9}">
      <dgm:prSet/>
      <dgm:spPr/>
      <dgm:t>
        <a:bodyPr/>
        <a:lstStyle/>
        <a:p>
          <a:endParaRPr lang="en-AU"/>
        </a:p>
      </dgm:t>
    </dgm:pt>
    <dgm:pt modelId="{F9A29F1E-3A50-42BD-8A4B-84EB0367B033}" type="pres">
      <dgm:prSet presAssocID="{4F62F2DA-D7F2-4FF6-84BA-5F139A7912D1}" presName="diagram" presStyleCnt="0">
        <dgm:presLayoutVars>
          <dgm:dir/>
          <dgm:resizeHandles val="exact"/>
        </dgm:presLayoutVars>
      </dgm:prSet>
      <dgm:spPr/>
    </dgm:pt>
    <dgm:pt modelId="{669FE5A9-A72A-49EA-A080-1FB5A9AFA952}" type="pres">
      <dgm:prSet presAssocID="{AF48E813-4459-4B63-9360-D2CA978144F6}" presName="arrow" presStyleLbl="node1" presStyleIdx="0" presStyleCnt="6" custRadScaleRad="101659">
        <dgm:presLayoutVars>
          <dgm:bulletEnabled val="1"/>
        </dgm:presLayoutVars>
      </dgm:prSet>
      <dgm:spPr/>
    </dgm:pt>
    <dgm:pt modelId="{79CEFDDB-15C5-4950-A1EC-9BCAB28ABF4C}" type="pres">
      <dgm:prSet presAssocID="{5967A42A-992F-4FDA-A7BF-040A6ACCB03C}" presName="arrow" presStyleLbl="node1" presStyleIdx="1" presStyleCnt="6" custRadScaleRad="99500" custRadScaleInc="1262">
        <dgm:presLayoutVars>
          <dgm:bulletEnabled val="1"/>
        </dgm:presLayoutVars>
      </dgm:prSet>
      <dgm:spPr/>
    </dgm:pt>
    <dgm:pt modelId="{A5B67C4D-0EAE-454D-B08C-906E39D5F8BD}" type="pres">
      <dgm:prSet presAssocID="{A9D8C663-B01E-42D0-8826-371D7A3AFA6E}" presName="arrow" presStyleLbl="node1" presStyleIdx="2" presStyleCnt="6">
        <dgm:presLayoutVars>
          <dgm:bulletEnabled val="1"/>
        </dgm:presLayoutVars>
      </dgm:prSet>
      <dgm:spPr/>
    </dgm:pt>
    <dgm:pt modelId="{1A73D035-9DFA-42D2-89D3-336800831036}" type="pres">
      <dgm:prSet presAssocID="{ECB75E39-D1FF-424A-B3B5-1F9020D50436}" presName="arrow" presStyleLbl="node1" presStyleIdx="3" presStyleCnt="6">
        <dgm:presLayoutVars>
          <dgm:bulletEnabled val="1"/>
        </dgm:presLayoutVars>
      </dgm:prSet>
      <dgm:spPr/>
    </dgm:pt>
    <dgm:pt modelId="{ECE23E45-3585-4CDA-8F0C-0847F877FDA3}" type="pres">
      <dgm:prSet presAssocID="{B13EC5CF-C62E-4A1A-AFF1-DA503C372747}" presName="arrow" presStyleLbl="node1" presStyleIdx="4" presStyleCnt="6">
        <dgm:presLayoutVars>
          <dgm:bulletEnabled val="1"/>
        </dgm:presLayoutVars>
      </dgm:prSet>
      <dgm:spPr/>
    </dgm:pt>
    <dgm:pt modelId="{EC16280F-483C-4FB7-9EAA-579702604950}" type="pres">
      <dgm:prSet presAssocID="{430B3865-FF6B-4DEC-8C75-1AA1D75156FA}" presName="arrow" presStyleLbl="node1" presStyleIdx="5" presStyleCnt="6" custRadScaleRad="99500" custRadScaleInc="1262">
        <dgm:presLayoutVars>
          <dgm:bulletEnabled val="1"/>
        </dgm:presLayoutVars>
      </dgm:prSet>
      <dgm:spPr/>
    </dgm:pt>
  </dgm:ptLst>
  <dgm:cxnLst>
    <dgm:cxn modelId="{08403F01-4048-45A9-9E53-AB7FAC387EF9}" srcId="{4F62F2DA-D7F2-4FF6-84BA-5F139A7912D1}" destId="{430B3865-FF6B-4DEC-8C75-1AA1D75156FA}" srcOrd="5" destOrd="0" parTransId="{71DB1EF5-E820-4C46-A139-D0896CB5952D}" sibTransId="{C8144BB5-6BAE-4287-A54A-15AC4390B08D}"/>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A41DE823-2FE0-44DA-98C2-B458932B1BC4}" type="presOf" srcId="{ECB75E39-D1FF-424A-B3B5-1F9020D50436}" destId="{1A73D035-9DFA-42D2-89D3-336800831036}" srcOrd="0" destOrd="0" presId="urn:microsoft.com/office/officeart/2005/8/layout/arrow5"/>
    <dgm:cxn modelId="{7EAB062B-54B0-4D8C-BACE-3427A3B74C95}" type="presOf" srcId="{5967A42A-992F-4FDA-A7BF-040A6ACCB03C}" destId="{79CEFDDB-15C5-4950-A1EC-9BCAB28ABF4C}" srcOrd="0" destOrd="0" presId="urn:microsoft.com/office/officeart/2005/8/layout/arrow5"/>
    <dgm:cxn modelId="{4CCF3F6B-C906-487E-84F8-0AC2F0690F07}" type="presOf" srcId="{4F62F2DA-D7F2-4FF6-84BA-5F139A7912D1}" destId="{F9A29F1E-3A50-42BD-8A4B-84EB0367B033}"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BCA54C76-07AE-4A1B-B8AF-A549CC926EAF}" srcId="{4F62F2DA-D7F2-4FF6-84BA-5F139A7912D1}" destId="{B13EC5CF-C62E-4A1A-AFF1-DA503C372747}" srcOrd="4" destOrd="0" parTransId="{250B1E8C-3A8B-4C05-B652-E4188FE4F78F}" sibTransId="{FB68FE19-9F2E-486B-80A5-07A8B5F267F1}"/>
    <dgm:cxn modelId="{9035067E-462A-4BAA-A5B1-93CAE97BC7B5}" type="presOf" srcId="{430B3865-FF6B-4DEC-8C75-1AA1D75156FA}" destId="{EC16280F-483C-4FB7-9EAA-579702604950}" srcOrd="0" destOrd="0" presId="urn:microsoft.com/office/officeart/2005/8/layout/arrow5"/>
    <dgm:cxn modelId="{A01D99BA-3F81-4D7B-A164-EEA386B4A31C}" type="presOf" srcId="{B13EC5CF-C62E-4A1A-AFF1-DA503C372747}" destId="{ECE23E45-3585-4CDA-8F0C-0847F877FDA3}" srcOrd="0" destOrd="0" presId="urn:microsoft.com/office/officeart/2005/8/layout/arrow5"/>
    <dgm:cxn modelId="{42334AC7-2C02-4FDD-BFE4-AF9874A09956}" type="presOf" srcId="{A9D8C663-B01E-42D0-8826-371D7A3AFA6E}" destId="{A5B67C4D-0EAE-454D-B08C-906E39D5F8BD}" srcOrd="0" destOrd="0" presId="urn:microsoft.com/office/officeart/2005/8/layout/arrow5"/>
    <dgm:cxn modelId="{01AB86D4-4588-416D-8172-FE6CCA94331F}" type="presOf" srcId="{AF48E813-4459-4B63-9360-D2CA978144F6}" destId="{669FE5A9-A72A-49EA-A080-1FB5A9AFA952}" srcOrd="0" destOrd="0" presId="urn:microsoft.com/office/officeart/2005/8/layout/arrow5"/>
    <dgm:cxn modelId="{F19DDDD4-8B12-4E41-8087-212606A9AADF}" srcId="{4F62F2DA-D7F2-4FF6-84BA-5F139A7912D1}" destId="{ECB75E39-D1FF-424A-B3B5-1F9020D50436}" srcOrd="3" destOrd="0" parTransId="{6FD6C9AE-0270-4BD2-A5FE-6EF8198D4E83}" sibTransId="{90075E4F-F1DC-4FAF-B599-91684EEBBBDF}"/>
    <dgm:cxn modelId="{CA05A367-C256-41BE-B0E8-92DD6729D512}" type="presParOf" srcId="{F9A29F1E-3A50-42BD-8A4B-84EB0367B033}" destId="{669FE5A9-A72A-49EA-A080-1FB5A9AFA952}" srcOrd="0" destOrd="0" presId="urn:microsoft.com/office/officeart/2005/8/layout/arrow5"/>
    <dgm:cxn modelId="{B2682A0E-2FA3-4D62-B6F4-803DF2167C1F}" type="presParOf" srcId="{F9A29F1E-3A50-42BD-8A4B-84EB0367B033}" destId="{79CEFDDB-15C5-4950-A1EC-9BCAB28ABF4C}" srcOrd="1" destOrd="0" presId="urn:microsoft.com/office/officeart/2005/8/layout/arrow5"/>
    <dgm:cxn modelId="{6309C571-884E-4C66-BF17-5CC586077C8F}" type="presParOf" srcId="{F9A29F1E-3A50-42BD-8A4B-84EB0367B033}" destId="{A5B67C4D-0EAE-454D-B08C-906E39D5F8BD}" srcOrd="2" destOrd="0" presId="urn:microsoft.com/office/officeart/2005/8/layout/arrow5"/>
    <dgm:cxn modelId="{452483DD-B826-42B1-AE7B-EC1DA536C865}" type="presParOf" srcId="{F9A29F1E-3A50-42BD-8A4B-84EB0367B033}" destId="{1A73D035-9DFA-42D2-89D3-336800831036}" srcOrd="3" destOrd="0" presId="urn:microsoft.com/office/officeart/2005/8/layout/arrow5"/>
    <dgm:cxn modelId="{F637E2F4-95ED-4C3B-AF49-265FEAA9EB13}" type="presParOf" srcId="{F9A29F1E-3A50-42BD-8A4B-84EB0367B033}" destId="{ECE23E45-3585-4CDA-8F0C-0847F877FDA3}" srcOrd="4" destOrd="0" presId="urn:microsoft.com/office/officeart/2005/8/layout/arrow5"/>
    <dgm:cxn modelId="{67DAC006-AF4F-4A50-81F6-D0E5D3A54704}" type="presParOf" srcId="{F9A29F1E-3A50-42BD-8A4B-84EB0367B033}" destId="{EC16280F-483C-4FB7-9EAA-579702604950}" srcOrd="5"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77B29B-D910-4EFE-8C3E-6ED9374D0A0A}" type="doc">
      <dgm:prSet loTypeId="urn:microsoft.com/office/officeart/2016/7/layout/BasicTimeline" loCatId="other" qsTypeId="urn:microsoft.com/office/officeart/2005/8/quickstyle/simple1" qsCatId="simple" csTypeId="urn:microsoft.com/office/officeart/2005/8/colors/accent5_1" csCatId="accent5" phldr="1"/>
      <dgm:spPr/>
      <dgm:t>
        <a:bodyPr/>
        <a:lstStyle/>
        <a:p>
          <a:endParaRPr lang="en-US"/>
        </a:p>
      </dgm:t>
    </dgm:pt>
    <dgm:pt modelId="{6DEFC8AA-A33F-48F8-9C25-E9B2128D92CD}">
      <dgm:prSet phldrT="[Text]" phldr="0"/>
      <dgm:spPr/>
      <dgm:t>
        <a:bodyPr/>
        <a:lstStyle/>
        <a:p>
          <a:pPr>
            <a:defRPr b="1"/>
          </a:pPr>
          <a:r>
            <a:rPr lang="en-US" dirty="0"/>
            <a:t>1. Data Exploration</a:t>
          </a:r>
        </a:p>
      </dgm:t>
    </dgm:pt>
    <dgm:pt modelId="{4FC1DB39-D67C-4219-80AD-A97F169B043F}" type="parTrans" cxnId="{0CF457AA-7E08-43AA-B4EA-CB4BC915031D}">
      <dgm:prSet/>
      <dgm:spPr/>
      <dgm:t>
        <a:bodyPr/>
        <a:lstStyle/>
        <a:p>
          <a:endParaRPr lang="en-US"/>
        </a:p>
      </dgm:t>
    </dgm:pt>
    <dgm:pt modelId="{F8E8046A-2F16-4D2A-B74B-D3F0F194FE09}" type="sibTrans" cxnId="{0CF457AA-7E08-43AA-B4EA-CB4BC915031D}">
      <dgm:prSet/>
      <dgm:spPr/>
      <dgm:t>
        <a:bodyPr/>
        <a:lstStyle/>
        <a:p>
          <a:endParaRPr lang="en-US"/>
        </a:p>
      </dgm:t>
    </dgm:pt>
    <dgm:pt modelId="{02DA89E2-C257-4D34-85AB-C9732260ABFD}">
      <dgm:prSet phldrT="[Text]"/>
      <dgm:spPr/>
      <dgm:t>
        <a:bodyPr/>
        <a:lstStyle/>
        <a:p>
          <a:r>
            <a:rPr lang="en-US" b="0" i="0" u="none" dirty="0"/>
            <a:t>Data was found and selected only the most aligned with the brief. Information was downloaded in csv files.</a:t>
          </a:r>
          <a:endParaRPr lang="en-US" dirty="0"/>
        </a:p>
      </dgm:t>
    </dgm:pt>
    <dgm:pt modelId="{96729367-96CC-4DF6-971A-47877F4EF6D3}" type="parTrans" cxnId="{EC023D72-357E-4D03-91A5-B6E6245BD9BE}">
      <dgm:prSet/>
      <dgm:spPr/>
      <dgm:t>
        <a:bodyPr/>
        <a:lstStyle/>
        <a:p>
          <a:endParaRPr lang="en-US"/>
        </a:p>
      </dgm:t>
    </dgm:pt>
    <dgm:pt modelId="{693C94AC-90AC-4B6B-8CFD-AA0505DB8FF5}" type="sibTrans" cxnId="{EC023D72-357E-4D03-91A5-B6E6245BD9BE}">
      <dgm:prSet/>
      <dgm:spPr/>
      <dgm:t>
        <a:bodyPr/>
        <a:lstStyle/>
        <a:p>
          <a:endParaRPr lang="en-US"/>
        </a:p>
      </dgm:t>
    </dgm:pt>
    <dgm:pt modelId="{1752C35D-091D-42C9-97A4-7263EAD0C8DF}">
      <dgm:prSet phldrT="[Text]" phldr="0"/>
      <dgm:spPr/>
      <dgm:t>
        <a:bodyPr/>
        <a:lstStyle/>
        <a:p>
          <a:pPr>
            <a:defRPr b="1"/>
          </a:pPr>
          <a:r>
            <a:rPr lang="en-US" dirty="0"/>
            <a:t>2. Database design </a:t>
          </a:r>
        </a:p>
      </dgm:t>
    </dgm:pt>
    <dgm:pt modelId="{007A489C-02EA-497A-B2E3-DE199CC6A6AF}" type="parTrans" cxnId="{36E29CFB-BEC5-4A00-BAD3-CABA88CAA79C}">
      <dgm:prSet/>
      <dgm:spPr/>
      <dgm:t>
        <a:bodyPr/>
        <a:lstStyle/>
        <a:p>
          <a:endParaRPr lang="en-US"/>
        </a:p>
      </dgm:t>
    </dgm:pt>
    <dgm:pt modelId="{6E749565-A811-46F6-9583-60953F4A2804}" type="sibTrans" cxnId="{36E29CFB-BEC5-4A00-BAD3-CABA88CAA79C}">
      <dgm:prSet/>
      <dgm:spPr/>
      <dgm:t>
        <a:bodyPr/>
        <a:lstStyle/>
        <a:p>
          <a:endParaRPr lang="en-US"/>
        </a:p>
      </dgm:t>
    </dgm:pt>
    <dgm:pt modelId="{142BFE46-22E8-4F99-8DF5-0A21AEB1B949}">
      <dgm:prSet phldrT="[Text]" phldr="0"/>
      <dgm:spPr/>
      <dgm:t>
        <a:bodyPr/>
        <a:lstStyle/>
        <a:p>
          <a:pPr>
            <a:defRPr b="1"/>
          </a:pPr>
          <a:r>
            <a:rPr lang="en-US" dirty="0"/>
            <a:t>3. Data Transformation</a:t>
          </a:r>
        </a:p>
      </dgm:t>
    </dgm:pt>
    <dgm:pt modelId="{D949A27D-030D-4E30-8E3A-7C8A421244C3}" type="parTrans" cxnId="{95DA92B8-3129-4385-8113-97C1B03AED1A}">
      <dgm:prSet/>
      <dgm:spPr/>
      <dgm:t>
        <a:bodyPr/>
        <a:lstStyle/>
        <a:p>
          <a:endParaRPr lang="en-US"/>
        </a:p>
      </dgm:t>
    </dgm:pt>
    <dgm:pt modelId="{F5321377-0866-4CE1-92D6-060EB78CAD7D}" type="sibTrans" cxnId="{95DA92B8-3129-4385-8113-97C1B03AED1A}">
      <dgm:prSet/>
      <dgm:spPr/>
      <dgm:t>
        <a:bodyPr/>
        <a:lstStyle/>
        <a:p>
          <a:endParaRPr lang="en-US"/>
        </a:p>
      </dgm:t>
    </dgm:pt>
    <dgm:pt modelId="{772CED33-5D06-41ED-899A-1C1E881574F3}">
      <dgm:prSet phldrT="[Text]"/>
      <dgm:spPr/>
      <dgm:t>
        <a:bodyPr/>
        <a:lstStyle/>
        <a:p>
          <a:r>
            <a:rPr lang="en-US" b="0" i="0" u="none" dirty="0"/>
            <a:t>Data cleaning included deleting and adding columns, and properly structure the information. Pandas were used to complete this tasks. A dataset in csv with all the information needed were produced and upload to the repo. </a:t>
          </a:r>
          <a:endParaRPr lang="en-US" dirty="0"/>
        </a:p>
      </dgm:t>
    </dgm:pt>
    <dgm:pt modelId="{AC599F2F-1DF8-4885-85B8-E16E90411785}" type="parTrans" cxnId="{8305AF8C-54EC-4B12-BDA8-D383DDF6CD01}">
      <dgm:prSet/>
      <dgm:spPr/>
      <dgm:t>
        <a:bodyPr/>
        <a:lstStyle/>
        <a:p>
          <a:endParaRPr lang="en-US"/>
        </a:p>
      </dgm:t>
    </dgm:pt>
    <dgm:pt modelId="{7783719F-0078-4B61-8A69-AE9DA37AC7A6}" type="sibTrans" cxnId="{8305AF8C-54EC-4B12-BDA8-D383DDF6CD01}">
      <dgm:prSet/>
      <dgm:spPr/>
      <dgm:t>
        <a:bodyPr/>
        <a:lstStyle/>
        <a:p>
          <a:endParaRPr lang="en-US"/>
        </a:p>
      </dgm:t>
    </dgm:pt>
    <dgm:pt modelId="{28E90498-585F-4559-BE89-421CEC64035D}">
      <dgm:prSet/>
      <dgm:spPr/>
      <dgm:t>
        <a:bodyPr/>
        <a:lstStyle/>
        <a:p>
          <a:r>
            <a:rPr lang="en-US" b="0" i="0" u="none" dirty="0"/>
            <a:t>Group decision on the structure of the output based on data information. </a:t>
          </a:r>
          <a:endParaRPr lang="en-US" dirty="0"/>
        </a:p>
      </dgm:t>
    </dgm:pt>
    <dgm:pt modelId="{988D5363-3BA0-4902-BF36-42E2F04F3C8F}" type="parTrans" cxnId="{665FE88E-4664-4989-94B0-FDF89189AD05}">
      <dgm:prSet/>
      <dgm:spPr/>
      <dgm:t>
        <a:bodyPr/>
        <a:lstStyle/>
        <a:p>
          <a:endParaRPr lang="en-US"/>
        </a:p>
      </dgm:t>
    </dgm:pt>
    <dgm:pt modelId="{4D2FAB49-6C23-4E4B-85E8-483318D76F67}" type="sibTrans" cxnId="{665FE88E-4664-4989-94B0-FDF89189AD05}">
      <dgm:prSet/>
      <dgm:spPr/>
      <dgm:t>
        <a:bodyPr/>
        <a:lstStyle/>
        <a:p>
          <a:endParaRPr lang="en-US"/>
        </a:p>
      </dgm:t>
    </dgm:pt>
    <dgm:pt modelId="{2857C6AD-DF5C-443E-8CFA-755E003DA6DA}">
      <dgm:prSet phldrT="[Text]"/>
      <dgm:spPr/>
      <dgm:t>
        <a:bodyPr/>
        <a:lstStyle/>
        <a:p>
          <a:pPr>
            <a:defRPr b="1"/>
          </a:pPr>
          <a:r>
            <a:rPr lang="en-US" dirty="0"/>
            <a:t>4. Database creation</a:t>
          </a:r>
        </a:p>
      </dgm:t>
    </dgm:pt>
    <dgm:pt modelId="{F99F94B7-F2A9-422B-AE19-48907BB89BED}" type="parTrans" cxnId="{0729E290-634C-4959-B559-A5E7F89EFA0C}">
      <dgm:prSet/>
      <dgm:spPr/>
      <dgm:t>
        <a:bodyPr/>
        <a:lstStyle/>
        <a:p>
          <a:endParaRPr lang="en-AU"/>
        </a:p>
      </dgm:t>
    </dgm:pt>
    <dgm:pt modelId="{8C7E2B5E-A591-4F87-8081-49A0D62F50EF}" type="sibTrans" cxnId="{0729E290-634C-4959-B559-A5E7F89EFA0C}">
      <dgm:prSet/>
      <dgm:spPr/>
      <dgm:t>
        <a:bodyPr/>
        <a:lstStyle/>
        <a:p>
          <a:endParaRPr lang="en-AU"/>
        </a:p>
      </dgm:t>
    </dgm:pt>
    <dgm:pt modelId="{59A738BD-5E29-4834-A594-F2EE40A6599A}">
      <dgm:prSet phldrT="[Text]"/>
      <dgm:spPr/>
      <dgm:t>
        <a:bodyPr/>
        <a:lstStyle/>
        <a:p>
          <a:r>
            <a:rPr lang="en-US" dirty="0"/>
            <a:t>A </a:t>
          </a:r>
          <a:r>
            <a:rPr lang="en-US" dirty="0" err="1"/>
            <a:t>SQLlite</a:t>
          </a:r>
          <a:r>
            <a:rPr lang="en-US" dirty="0"/>
            <a:t> database was created through </a:t>
          </a:r>
          <a:r>
            <a:rPr lang="en-AU" b="0" dirty="0"/>
            <a:t>sqlite3 </a:t>
          </a:r>
          <a:r>
            <a:rPr lang="en-US" dirty="0"/>
            <a:t>to load the cleaned data, and get ready for data query through the API Flask. </a:t>
          </a:r>
        </a:p>
      </dgm:t>
    </dgm:pt>
    <dgm:pt modelId="{D73D76AE-08DD-4D6B-8C52-EABC612E9208}" type="parTrans" cxnId="{C35D2873-90EE-4FF0-A655-7F3D5C4CDF0F}">
      <dgm:prSet/>
      <dgm:spPr/>
      <dgm:t>
        <a:bodyPr/>
        <a:lstStyle/>
        <a:p>
          <a:endParaRPr lang="en-AU"/>
        </a:p>
      </dgm:t>
    </dgm:pt>
    <dgm:pt modelId="{E2F24429-691A-44A9-BAA2-50BCEE310E29}" type="sibTrans" cxnId="{C35D2873-90EE-4FF0-A655-7F3D5C4CDF0F}">
      <dgm:prSet/>
      <dgm:spPr/>
      <dgm:t>
        <a:bodyPr/>
        <a:lstStyle/>
        <a:p>
          <a:endParaRPr lang="en-AU"/>
        </a:p>
      </dgm:t>
    </dgm:pt>
    <dgm:pt modelId="{5FEC15BB-99AD-4B05-B8A4-D495102E65AF}" type="pres">
      <dgm:prSet presAssocID="{7D77B29B-D910-4EFE-8C3E-6ED9374D0A0A}" presName="root" presStyleCnt="0">
        <dgm:presLayoutVars>
          <dgm:chMax/>
          <dgm:chPref/>
          <dgm:animLvl val="lvl"/>
        </dgm:presLayoutVars>
      </dgm:prSet>
      <dgm:spPr/>
    </dgm:pt>
    <dgm:pt modelId="{622AE48D-DC22-4466-870D-3DE2469321A1}" type="pres">
      <dgm:prSet presAssocID="{7D77B29B-D910-4EFE-8C3E-6ED9374D0A0A}" presName="divider" presStyleLbl="fgAccFollowNode1" presStyleIdx="0" presStyleCnt="1"/>
      <dgm:spPr>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gm:spPr>
    </dgm:pt>
    <dgm:pt modelId="{FC1F70CC-DBB3-4FEB-88D2-FD595F4772A4}" type="pres">
      <dgm:prSet presAssocID="{7D77B29B-D910-4EFE-8C3E-6ED9374D0A0A}" presName="nodes" presStyleCnt="0">
        <dgm:presLayoutVars>
          <dgm:chMax/>
          <dgm:chPref/>
          <dgm:animLvl val="lvl"/>
        </dgm:presLayoutVars>
      </dgm:prSet>
      <dgm:spPr/>
    </dgm:pt>
    <dgm:pt modelId="{5EB29EE4-E672-42FE-B784-939302E117E4}" type="pres">
      <dgm:prSet presAssocID="{6DEFC8AA-A33F-48F8-9C25-E9B2128D92CD}" presName="composite" presStyleCnt="0"/>
      <dgm:spPr/>
    </dgm:pt>
    <dgm:pt modelId="{EC47C319-F262-452D-A3AA-636B0CDD3083}" type="pres">
      <dgm:prSet presAssocID="{6DEFC8AA-A33F-48F8-9C25-E9B2128D92CD}" presName="L1TextContainer" presStyleLbl="revTx" presStyleIdx="0" presStyleCnt="4">
        <dgm:presLayoutVars>
          <dgm:chMax val="1"/>
          <dgm:chPref val="1"/>
          <dgm:bulletEnabled val="1"/>
        </dgm:presLayoutVars>
      </dgm:prSet>
      <dgm:spPr/>
    </dgm:pt>
    <dgm:pt modelId="{6D591BD4-A6B3-44F5-89AA-1412468CD1DF}" type="pres">
      <dgm:prSet presAssocID="{6DEFC8AA-A33F-48F8-9C25-E9B2128D92CD}" presName="L2TextContainerWrapper" presStyleCnt="0">
        <dgm:presLayoutVars>
          <dgm:chMax val="0"/>
          <dgm:chPref val="0"/>
          <dgm:bulletEnabled val="1"/>
        </dgm:presLayoutVars>
      </dgm:prSet>
      <dgm:spPr/>
    </dgm:pt>
    <dgm:pt modelId="{699D6E05-2110-40CF-A9E1-513C5874F142}" type="pres">
      <dgm:prSet presAssocID="{6DEFC8AA-A33F-48F8-9C25-E9B2128D92CD}" presName="L2TextContainer" presStyleLbl="bgAcc1" presStyleIdx="0" presStyleCnt="4"/>
      <dgm:spPr/>
    </dgm:pt>
    <dgm:pt modelId="{5F7216E5-CBB6-4F0D-AEC0-502B264EB261}" type="pres">
      <dgm:prSet presAssocID="{6DEFC8AA-A33F-48F8-9C25-E9B2128D92CD}" presName="FlexibleEmptyPlaceHolder" presStyleCnt="0"/>
      <dgm:spPr/>
    </dgm:pt>
    <dgm:pt modelId="{84F43E91-3923-4169-8319-03B48B626FF2}" type="pres">
      <dgm:prSet presAssocID="{6DEFC8AA-A33F-48F8-9C25-E9B2128D92CD}" presName="ConnectLine" presStyleLbl="sibTrans1D1" presStyleIdx="0" presStyleCnt="4"/>
      <dgm:spPr>
        <a:noFill/>
        <a:ln w="9525" cap="rnd" cmpd="sng" algn="ctr">
          <a:solidFill>
            <a:schemeClr val="accent5">
              <a:hueOff val="0"/>
              <a:satOff val="0"/>
              <a:lumOff val="0"/>
              <a:alphaOff val="0"/>
            </a:schemeClr>
          </a:solidFill>
          <a:prstDash val="dash"/>
        </a:ln>
        <a:effectLst/>
      </dgm:spPr>
    </dgm:pt>
    <dgm:pt modelId="{3A873ED9-D53F-460D-B163-AFB5B4D10D91}" type="pres">
      <dgm:prSet presAssocID="{6DEFC8AA-A33F-48F8-9C25-E9B2128D92CD}" presName="ConnectorPoint" presStyleLbl="alignNode1" presStyleIdx="0" presStyleCnt="4"/>
      <dgm:spPr/>
    </dgm:pt>
    <dgm:pt modelId="{483A2AE2-D88B-4241-8D3B-02042E557401}" type="pres">
      <dgm:prSet presAssocID="{6DEFC8AA-A33F-48F8-9C25-E9B2128D92CD}" presName="EmptyPlaceHolder" presStyleCnt="0"/>
      <dgm:spPr/>
    </dgm:pt>
    <dgm:pt modelId="{33DB8C7D-0E2D-4DC6-BBED-1A25F10E3744}" type="pres">
      <dgm:prSet presAssocID="{F8E8046A-2F16-4D2A-B74B-D3F0F194FE09}" presName="spaceBetweenRectangles" presStyleCnt="0"/>
      <dgm:spPr/>
    </dgm:pt>
    <dgm:pt modelId="{1A98146C-9120-4645-8CE0-FFC5DFDDB0AF}" type="pres">
      <dgm:prSet presAssocID="{1752C35D-091D-42C9-97A4-7263EAD0C8DF}" presName="composite" presStyleCnt="0"/>
      <dgm:spPr/>
    </dgm:pt>
    <dgm:pt modelId="{E044750E-96CA-4C29-9512-B1C3E4ADB4BB}" type="pres">
      <dgm:prSet presAssocID="{1752C35D-091D-42C9-97A4-7263EAD0C8DF}" presName="L1TextContainer" presStyleLbl="revTx" presStyleIdx="1" presStyleCnt="4">
        <dgm:presLayoutVars>
          <dgm:chMax val="1"/>
          <dgm:chPref val="1"/>
          <dgm:bulletEnabled val="1"/>
        </dgm:presLayoutVars>
      </dgm:prSet>
      <dgm:spPr/>
    </dgm:pt>
    <dgm:pt modelId="{DDA9C62A-DEC6-4A3C-B9DE-21578D9C04C0}" type="pres">
      <dgm:prSet presAssocID="{1752C35D-091D-42C9-97A4-7263EAD0C8DF}" presName="L2TextContainerWrapper" presStyleCnt="0">
        <dgm:presLayoutVars>
          <dgm:chMax val="0"/>
          <dgm:chPref val="0"/>
          <dgm:bulletEnabled val="1"/>
        </dgm:presLayoutVars>
      </dgm:prSet>
      <dgm:spPr/>
    </dgm:pt>
    <dgm:pt modelId="{20A526D0-1FBE-4878-A446-4CDCC2332BDC}" type="pres">
      <dgm:prSet presAssocID="{1752C35D-091D-42C9-97A4-7263EAD0C8DF}" presName="L2TextContainer" presStyleLbl="bgAcc1" presStyleIdx="1" presStyleCnt="4"/>
      <dgm:spPr/>
    </dgm:pt>
    <dgm:pt modelId="{6E332D9F-6BC8-41CF-8D10-1ED4CE825E43}" type="pres">
      <dgm:prSet presAssocID="{1752C35D-091D-42C9-97A4-7263EAD0C8DF}" presName="FlexibleEmptyPlaceHolder" presStyleCnt="0"/>
      <dgm:spPr/>
    </dgm:pt>
    <dgm:pt modelId="{74DD07D9-086A-4268-AEC7-CC59B0882A52}" type="pres">
      <dgm:prSet presAssocID="{1752C35D-091D-42C9-97A4-7263EAD0C8DF}" presName="ConnectLine" presStyleLbl="sibTrans1D1" presStyleIdx="1" presStyleCnt="4"/>
      <dgm:spPr>
        <a:noFill/>
        <a:ln w="9525" cap="rnd" cmpd="sng" algn="ctr">
          <a:solidFill>
            <a:schemeClr val="accent5">
              <a:hueOff val="0"/>
              <a:satOff val="0"/>
              <a:lumOff val="0"/>
              <a:alphaOff val="0"/>
            </a:schemeClr>
          </a:solidFill>
          <a:prstDash val="dash"/>
        </a:ln>
        <a:effectLst/>
      </dgm:spPr>
    </dgm:pt>
    <dgm:pt modelId="{64A8AA80-97FE-4E36-94C1-F7E0B5ADE12B}" type="pres">
      <dgm:prSet presAssocID="{1752C35D-091D-42C9-97A4-7263EAD0C8DF}" presName="ConnectorPoint" presStyleLbl="alignNode1" presStyleIdx="1" presStyleCnt="4"/>
      <dgm:spPr/>
    </dgm:pt>
    <dgm:pt modelId="{3ED59300-3910-4EE4-94CB-2DADC8C66731}" type="pres">
      <dgm:prSet presAssocID="{1752C35D-091D-42C9-97A4-7263EAD0C8DF}" presName="EmptyPlaceHolder" presStyleCnt="0"/>
      <dgm:spPr/>
    </dgm:pt>
    <dgm:pt modelId="{B00BB0D2-F378-47A8-AE5C-1AE0953469E0}" type="pres">
      <dgm:prSet presAssocID="{6E749565-A811-46F6-9583-60953F4A2804}" presName="spaceBetweenRectangles" presStyleCnt="0"/>
      <dgm:spPr/>
    </dgm:pt>
    <dgm:pt modelId="{3D0FEA26-D4A4-48EE-847B-F03F7F7FD4B3}" type="pres">
      <dgm:prSet presAssocID="{142BFE46-22E8-4F99-8DF5-0A21AEB1B949}" presName="composite" presStyleCnt="0"/>
      <dgm:spPr/>
    </dgm:pt>
    <dgm:pt modelId="{9764142D-4C07-4C97-9BC9-08965C012893}" type="pres">
      <dgm:prSet presAssocID="{142BFE46-22E8-4F99-8DF5-0A21AEB1B949}" presName="L1TextContainer" presStyleLbl="revTx" presStyleIdx="2" presStyleCnt="4">
        <dgm:presLayoutVars>
          <dgm:chMax val="1"/>
          <dgm:chPref val="1"/>
          <dgm:bulletEnabled val="1"/>
        </dgm:presLayoutVars>
      </dgm:prSet>
      <dgm:spPr/>
    </dgm:pt>
    <dgm:pt modelId="{98C09A55-453F-4B49-BB17-D30748B0DE63}" type="pres">
      <dgm:prSet presAssocID="{142BFE46-22E8-4F99-8DF5-0A21AEB1B949}" presName="L2TextContainerWrapper" presStyleCnt="0">
        <dgm:presLayoutVars>
          <dgm:chMax val="0"/>
          <dgm:chPref val="0"/>
          <dgm:bulletEnabled val="1"/>
        </dgm:presLayoutVars>
      </dgm:prSet>
      <dgm:spPr/>
    </dgm:pt>
    <dgm:pt modelId="{9914EC5E-8C6B-4E85-9079-C937166C602B}" type="pres">
      <dgm:prSet presAssocID="{142BFE46-22E8-4F99-8DF5-0A21AEB1B949}" presName="L2TextContainer" presStyleLbl="bgAcc1" presStyleIdx="2" presStyleCnt="4"/>
      <dgm:spPr/>
    </dgm:pt>
    <dgm:pt modelId="{DD2E4185-D338-4ACA-A0A9-147F320E4D43}" type="pres">
      <dgm:prSet presAssocID="{142BFE46-22E8-4F99-8DF5-0A21AEB1B949}" presName="FlexibleEmptyPlaceHolder" presStyleCnt="0"/>
      <dgm:spPr/>
    </dgm:pt>
    <dgm:pt modelId="{93228E8D-1806-4719-983B-ED76A566A033}" type="pres">
      <dgm:prSet presAssocID="{142BFE46-22E8-4F99-8DF5-0A21AEB1B949}" presName="ConnectLine" presStyleLbl="sibTrans1D1" presStyleIdx="2" presStyleCnt="4"/>
      <dgm:spPr>
        <a:noFill/>
        <a:ln w="9525" cap="rnd" cmpd="sng" algn="ctr">
          <a:solidFill>
            <a:schemeClr val="accent5">
              <a:hueOff val="0"/>
              <a:satOff val="0"/>
              <a:lumOff val="0"/>
              <a:alphaOff val="0"/>
            </a:schemeClr>
          </a:solidFill>
          <a:prstDash val="dash"/>
        </a:ln>
        <a:effectLst/>
      </dgm:spPr>
    </dgm:pt>
    <dgm:pt modelId="{5233E8C4-4B59-4A37-AB4C-F36F06D30F57}" type="pres">
      <dgm:prSet presAssocID="{142BFE46-22E8-4F99-8DF5-0A21AEB1B949}" presName="ConnectorPoint" presStyleLbl="alignNode1" presStyleIdx="2" presStyleCnt="4"/>
      <dgm:spPr/>
    </dgm:pt>
    <dgm:pt modelId="{AE807788-AE95-4A3C-A097-DE90C0235BDA}" type="pres">
      <dgm:prSet presAssocID="{142BFE46-22E8-4F99-8DF5-0A21AEB1B949}" presName="EmptyPlaceHolder" presStyleCnt="0"/>
      <dgm:spPr/>
    </dgm:pt>
    <dgm:pt modelId="{39FA420B-ECE9-4D87-832A-E03EFEC5051C}" type="pres">
      <dgm:prSet presAssocID="{F5321377-0866-4CE1-92D6-060EB78CAD7D}" presName="spaceBetweenRectangles" presStyleCnt="0"/>
      <dgm:spPr/>
    </dgm:pt>
    <dgm:pt modelId="{9FAD532A-3D55-42D2-AA77-DE8BC7B54375}" type="pres">
      <dgm:prSet presAssocID="{2857C6AD-DF5C-443E-8CFA-755E003DA6DA}" presName="composite" presStyleCnt="0"/>
      <dgm:spPr/>
    </dgm:pt>
    <dgm:pt modelId="{4DB20957-E7BE-41DE-9060-3B197AE6930C}" type="pres">
      <dgm:prSet presAssocID="{2857C6AD-DF5C-443E-8CFA-755E003DA6DA}" presName="L1TextContainer" presStyleLbl="revTx" presStyleIdx="3" presStyleCnt="4">
        <dgm:presLayoutVars>
          <dgm:chMax val="1"/>
          <dgm:chPref val="1"/>
          <dgm:bulletEnabled val="1"/>
        </dgm:presLayoutVars>
      </dgm:prSet>
      <dgm:spPr/>
    </dgm:pt>
    <dgm:pt modelId="{0E845770-4743-4E9B-8560-0CFAD5CEEA5A}" type="pres">
      <dgm:prSet presAssocID="{2857C6AD-DF5C-443E-8CFA-755E003DA6DA}" presName="L2TextContainerWrapper" presStyleCnt="0">
        <dgm:presLayoutVars>
          <dgm:chMax val="0"/>
          <dgm:chPref val="0"/>
          <dgm:bulletEnabled val="1"/>
        </dgm:presLayoutVars>
      </dgm:prSet>
      <dgm:spPr/>
    </dgm:pt>
    <dgm:pt modelId="{89B0E723-8074-44EA-9B9D-A2715CA63839}" type="pres">
      <dgm:prSet presAssocID="{2857C6AD-DF5C-443E-8CFA-755E003DA6DA}" presName="L2TextContainer" presStyleLbl="bgAcc1" presStyleIdx="3" presStyleCnt="4"/>
      <dgm:spPr/>
    </dgm:pt>
    <dgm:pt modelId="{3DB8B275-FAF1-459F-9AB9-5FADC23F6DFB}" type="pres">
      <dgm:prSet presAssocID="{2857C6AD-DF5C-443E-8CFA-755E003DA6DA}" presName="FlexibleEmptyPlaceHolder" presStyleCnt="0"/>
      <dgm:spPr/>
    </dgm:pt>
    <dgm:pt modelId="{270C0C58-06C6-412E-B5CC-6A76D6778178}" type="pres">
      <dgm:prSet presAssocID="{2857C6AD-DF5C-443E-8CFA-755E003DA6DA}" presName="ConnectLine" presStyleLbl="sibTrans1D1" presStyleIdx="3" presStyleCnt="4"/>
      <dgm:spPr>
        <a:noFill/>
        <a:ln w="9525" cap="flat" cmpd="sng" algn="ctr">
          <a:solidFill>
            <a:schemeClr val="accent5">
              <a:hueOff val="0"/>
              <a:satOff val="0"/>
              <a:lumOff val="0"/>
              <a:alphaOff val="0"/>
            </a:schemeClr>
          </a:solidFill>
          <a:prstDash val="dash"/>
        </a:ln>
        <a:effectLst/>
      </dgm:spPr>
    </dgm:pt>
    <dgm:pt modelId="{DCA76D23-7D24-4115-A81C-427D5BA589E1}" type="pres">
      <dgm:prSet presAssocID="{2857C6AD-DF5C-443E-8CFA-755E003DA6DA}" presName="ConnectorPoint" presStyleLbl="alignNode1" presStyleIdx="3" presStyleCnt="4"/>
      <dgm:spPr/>
    </dgm:pt>
    <dgm:pt modelId="{61C970FB-FBB7-4526-9D08-8EED1A312921}" type="pres">
      <dgm:prSet presAssocID="{2857C6AD-DF5C-443E-8CFA-755E003DA6DA}" presName="EmptyPlaceHolder" presStyleCnt="0"/>
      <dgm:spPr/>
    </dgm:pt>
  </dgm:ptLst>
  <dgm:cxnLst>
    <dgm:cxn modelId="{4701F521-7B61-4358-A162-7F59F96FD4B7}" type="presOf" srcId="{28E90498-585F-4559-BE89-421CEC64035D}" destId="{20A526D0-1FBE-4878-A446-4CDCC2332BDC}" srcOrd="0" destOrd="0" presId="urn:microsoft.com/office/officeart/2016/7/layout/BasicTimeline"/>
    <dgm:cxn modelId="{EC023D72-357E-4D03-91A5-B6E6245BD9BE}" srcId="{6DEFC8AA-A33F-48F8-9C25-E9B2128D92CD}" destId="{02DA89E2-C257-4D34-85AB-C9732260ABFD}" srcOrd="0" destOrd="0" parTransId="{96729367-96CC-4DF6-971A-47877F4EF6D3}" sibTransId="{693C94AC-90AC-4B6B-8CFD-AA0505DB8FF5}"/>
    <dgm:cxn modelId="{C35D2873-90EE-4FF0-A655-7F3D5C4CDF0F}" srcId="{2857C6AD-DF5C-443E-8CFA-755E003DA6DA}" destId="{59A738BD-5E29-4834-A594-F2EE40A6599A}" srcOrd="0" destOrd="0" parTransId="{D73D76AE-08DD-4D6B-8C52-EABC612E9208}" sibTransId="{E2F24429-691A-44A9-BAA2-50BCEE310E29}"/>
    <dgm:cxn modelId="{8305AF8C-54EC-4B12-BDA8-D383DDF6CD01}" srcId="{142BFE46-22E8-4F99-8DF5-0A21AEB1B949}" destId="{772CED33-5D06-41ED-899A-1C1E881574F3}" srcOrd="0" destOrd="0" parTransId="{AC599F2F-1DF8-4885-85B8-E16E90411785}" sibTransId="{7783719F-0078-4B61-8A69-AE9DA37AC7A6}"/>
    <dgm:cxn modelId="{665FE88E-4664-4989-94B0-FDF89189AD05}" srcId="{1752C35D-091D-42C9-97A4-7263EAD0C8DF}" destId="{28E90498-585F-4559-BE89-421CEC64035D}" srcOrd="0" destOrd="0" parTransId="{988D5363-3BA0-4902-BF36-42E2F04F3C8F}" sibTransId="{4D2FAB49-6C23-4E4B-85E8-483318D76F67}"/>
    <dgm:cxn modelId="{0729E290-634C-4959-B559-A5E7F89EFA0C}" srcId="{7D77B29B-D910-4EFE-8C3E-6ED9374D0A0A}" destId="{2857C6AD-DF5C-443E-8CFA-755E003DA6DA}" srcOrd="3" destOrd="0" parTransId="{F99F94B7-F2A9-422B-AE19-48907BB89BED}" sibTransId="{8C7E2B5E-A591-4F87-8081-49A0D62F50EF}"/>
    <dgm:cxn modelId="{7DFB72A1-4213-4D37-A956-B91E2AB793F9}" type="presOf" srcId="{59A738BD-5E29-4834-A594-F2EE40A6599A}" destId="{89B0E723-8074-44EA-9B9D-A2715CA63839}" srcOrd="0" destOrd="0" presId="urn:microsoft.com/office/officeart/2016/7/layout/BasicTimeline"/>
    <dgm:cxn modelId="{F7132DA7-C665-416D-AABA-5427CDB0A3F0}" type="presOf" srcId="{6DEFC8AA-A33F-48F8-9C25-E9B2128D92CD}" destId="{EC47C319-F262-452D-A3AA-636B0CDD3083}" srcOrd="0" destOrd="0" presId="urn:microsoft.com/office/officeart/2016/7/layout/BasicTimeline"/>
    <dgm:cxn modelId="{0CF457AA-7E08-43AA-B4EA-CB4BC915031D}" srcId="{7D77B29B-D910-4EFE-8C3E-6ED9374D0A0A}" destId="{6DEFC8AA-A33F-48F8-9C25-E9B2128D92CD}" srcOrd="0" destOrd="0" parTransId="{4FC1DB39-D67C-4219-80AD-A97F169B043F}" sibTransId="{F8E8046A-2F16-4D2A-B74B-D3F0F194FE09}"/>
    <dgm:cxn modelId="{5DCE38AB-F48F-41F2-BE24-57C3188B0F97}" type="presOf" srcId="{2857C6AD-DF5C-443E-8CFA-755E003DA6DA}" destId="{4DB20957-E7BE-41DE-9060-3B197AE6930C}" srcOrd="0" destOrd="0" presId="urn:microsoft.com/office/officeart/2016/7/layout/BasicTimeline"/>
    <dgm:cxn modelId="{95DA92B8-3129-4385-8113-97C1B03AED1A}" srcId="{7D77B29B-D910-4EFE-8C3E-6ED9374D0A0A}" destId="{142BFE46-22E8-4F99-8DF5-0A21AEB1B949}" srcOrd="2" destOrd="0" parTransId="{D949A27D-030D-4E30-8E3A-7C8A421244C3}" sibTransId="{F5321377-0866-4CE1-92D6-060EB78CAD7D}"/>
    <dgm:cxn modelId="{8C2F78C2-543D-41A7-B6A0-2ECB434655B0}" type="presOf" srcId="{142BFE46-22E8-4F99-8DF5-0A21AEB1B949}" destId="{9764142D-4C07-4C97-9BC9-08965C012893}" srcOrd="0" destOrd="0" presId="urn:microsoft.com/office/officeart/2016/7/layout/BasicTimeline"/>
    <dgm:cxn modelId="{D94DB6DB-1E93-41A6-9427-0F37CC44C05B}" type="presOf" srcId="{1752C35D-091D-42C9-97A4-7263EAD0C8DF}" destId="{E044750E-96CA-4C29-9512-B1C3E4ADB4BB}" srcOrd="0" destOrd="0" presId="urn:microsoft.com/office/officeart/2016/7/layout/BasicTimeline"/>
    <dgm:cxn modelId="{A66AF5DC-7E5A-473D-A092-9B0ADCE73C29}" type="presOf" srcId="{02DA89E2-C257-4D34-85AB-C9732260ABFD}" destId="{699D6E05-2110-40CF-A9E1-513C5874F142}" srcOrd="0" destOrd="0" presId="urn:microsoft.com/office/officeart/2016/7/layout/BasicTimeline"/>
    <dgm:cxn modelId="{24BEDAF3-E006-4D65-B085-0F49CBF21323}" type="presOf" srcId="{7D77B29B-D910-4EFE-8C3E-6ED9374D0A0A}" destId="{5FEC15BB-99AD-4B05-B8A4-D495102E65AF}" srcOrd="0" destOrd="0" presId="urn:microsoft.com/office/officeart/2016/7/layout/BasicTimeline"/>
    <dgm:cxn modelId="{E3F552F4-FBE7-45C9-861E-A243CB52D60A}" type="presOf" srcId="{772CED33-5D06-41ED-899A-1C1E881574F3}" destId="{9914EC5E-8C6B-4E85-9079-C937166C602B}" srcOrd="0" destOrd="0" presId="urn:microsoft.com/office/officeart/2016/7/layout/BasicTimeline"/>
    <dgm:cxn modelId="{36E29CFB-BEC5-4A00-BAD3-CABA88CAA79C}" srcId="{7D77B29B-D910-4EFE-8C3E-6ED9374D0A0A}" destId="{1752C35D-091D-42C9-97A4-7263EAD0C8DF}" srcOrd="1" destOrd="0" parTransId="{007A489C-02EA-497A-B2E3-DE199CC6A6AF}" sibTransId="{6E749565-A811-46F6-9583-60953F4A2804}"/>
    <dgm:cxn modelId="{1E6D2639-FB8B-4235-9628-95B269D275A2}" type="presParOf" srcId="{5FEC15BB-99AD-4B05-B8A4-D495102E65AF}" destId="{622AE48D-DC22-4466-870D-3DE2469321A1}" srcOrd="0" destOrd="0" presId="urn:microsoft.com/office/officeart/2016/7/layout/BasicTimeline"/>
    <dgm:cxn modelId="{85EB1965-599B-4EC5-9B71-111676EF98A0}" type="presParOf" srcId="{5FEC15BB-99AD-4B05-B8A4-D495102E65AF}" destId="{FC1F70CC-DBB3-4FEB-88D2-FD595F4772A4}" srcOrd="1" destOrd="0" presId="urn:microsoft.com/office/officeart/2016/7/layout/BasicTimeline"/>
    <dgm:cxn modelId="{03D96ACF-854D-497A-88B2-11F6D7B9239E}" type="presParOf" srcId="{FC1F70CC-DBB3-4FEB-88D2-FD595F4772A4}" destId="{5EB29EE4-E672-42FE-B784-939302E117E4}" srcOrd="0" destOrd="0" presId="urn:microsoft.com/office/officeart/2016/7/layout/BasicTimeline"/>
    <dgm:cxn modelId="{FFB48089-13AC-4068-B42C-200EEB2A524A}" type="presParOf" srcId="{5EB29EE4-E672-42FE-B784-939302E117E4}" destId="{EC47C319-F262-452D-A3AA-636B0CDD3083}" srcOrd="0" destOrd="0" presId="urn:microsoft.com/office/officeart/2016/7/layout/BasicTimeline"/>
    <dgm:cxn modelId="{1CF00B8E-2B87-48BB-AB46-34C187582263}" type="presParOf" srcId="{5EB29EE4-E672-42FE-B784-939302E117E4}" destId="{6D591BD4-A6B3-44F5-89AA-1412468CD1DF}" srcOrd="1" destOrd="0" presId="urn:microsoft.com/office/officeart/2016/7/layout/BasicTimeline"/>
    <dgm:cxn modelId="{DB6B1D91-A381-484B-AE6F-2674E55EF31A}" type="presParOf" srcId="{6D591BD4-A6B3-44F5-89AA-1412468CD1DF}" destId="{699D6E05-2110-40CF-A9E1-513C5874F142}" srcOrd="0" destOrd="0" presId="urn:microsoft.com/office/officeart/2016/7/layout/BasicTimeline"/>
    <dgm:cxn modelId="{AA3CCBCD-B5E5-400A-9FCC-7F78E29A0698}" type="presParOf" srcId="{6D591BD4-A6B3-44F5-89AA-1412468CD1DF}" destId="{5F7216E5-CBB6-4F0D-AEC0-502B264EB261}" srcOrd="1" destOrd="0" presId="urn:microsoft.com/office/officeart/2016/7/layout/BasicTimeline"/>
    <dgm:cxn modelId="{B7B45728-5A15-42C2-A2BD-C91588C54978}" type="presParOf" srcId="{5EB29EE4-E672-42FE-B784-939302E117E4}" destId="{84F43E91-3923-4169-8319-03B48B626FF2}" srcOrd="2" destOrd="0" presId="urn:microsoft.com/office/officeart/2016/7/layout/BasicTimeline"/>
    <dgm:cxn modelId="{27A30437-9F1E-459E-A94A-D7AAE025BD0F}" type="presParOf" srcId="{5EB29EE4-E672-42FE-B784-939302E117E4}" destId="{3A873ED9-D53F-460D-B163-AFB5B4D10D91}" srcOrd="3" destOrd="0" presId="urn:microsoft.com/office/officeart/2016/7/layout/BasicTimeline"/>
    <dgm:cxn modelId="{AE723C70-1BE1-4E42-A528-B600BCA97C04}" type="presParOf" srcId="{5EB29EE4-E672-42FE-B784-939302E117E4}" destId="{483A2AE2-D88B-4241-8D3B-02042E557401}" srcOrd="4" destOrd="0" presId="urn:microsoft.com/office/officeart/2016/7/layout/BasicTimeline"/>
    <dgm:cxn modelId="{1A970717-E38A-4C80-A88C-8670180B3306}" type="presParOf" srcId="{FC1F70CC-DBB3-4FEB-88D2-FD595F4772A4}" destId="{33DB8C7D-0E2D-4DC6-BBED-1A25F10E3744}" srcOrd="1" destOrd="0" presId="urn:microsoft.com/office/officeart/2016/7/layout/BasicTimeline"/>
    <dgm:cxn modelId="{A1EC18BD-C691-45F5-A0BF-AA2C3580D39C}" type="presParOf" srcId="{FC1F70CC-DBB3-4FEB-88D2-FD595F4772A4}" destId="{1A98146C-9120-4645-8CE0-FFC5DFDDB0AF}" srcOrd="2" destOrd="0" presId="urn:microsoft.com/office/officeart/2016/7/layout/BasicTimeline"/>
    <dgm:cxn modelId="{01F7C7BE-345F-4149-BC71-7B12DE710E9E}" type="presParOf" srcId="{1A98146C-9120-4645-8CE0-FFC5DFDDB0AF}" destId="{E044750E-96CA-4C29-9512-B1C3E4ADB4BB}" srcOrd="0" destOrd="0" presId="urn:microsoft.com/office/officeart/2016/7/layout/BasicTimeline"/>
    <dgm:cxn modelId="{0EA5B86C-91FD-4002-990B-FF05F62967F3}" type="presParOf" srcId="{1A98146C-9120-4645-8CE0-FFC5DFDDB0AF}" destId="{DDA9C62A-DEC6-4A3C-B9DE-21578D9C04C0}" srcOrd="1" destOrd="0" presId="urn:microsoft.com/office/officeart/2016/7/layout/BasicTimeline"/>
    <dgm:cxn modelId="{3D44A66B-4E3D-4D59-A6EE-D0157506F81B}" type="presParOf" srcId="{DDA9C62A-DEC6-4A3C-B9DE-21578D9C04C0}" destId="{20A526D0-1FBE-4878-A446-4CDCC2332BDC}" srcOrd="0" destOrd="0" presId="urn:microsoft.com/office/officeart/2016/7/layout/BasicTimeline"/>
    <dgm:cxn modelId="{DCD7BBA1-E382-45E1-879A-AA38CD3D6199}" type="presParOf" srcId="{DDA9C62A-DEC6-4A3C-B9DE-21578D9C04C0}" destId="{6E332D9F-6BC8-41CF-8D10-1ED4CE825E43}" srcOrd="1" destOrd="0" presId="urn:microsoft.com/office/officeart/2016/7/layout/BasicTimeline"/>
    <dgm:cxn modelId="{142DB289-5DED-4AD0-817E-5892A34CFBEA}" type="presParOf" srcId="{1A98146C-9120-4645-8CE0-FFC5DFDDB0AF}" destId="{74DD07D9-086A-4268-AEC7-CC59B0882A52}" srcOrd="2" destOrd="0" presId="urn:microsoft.com/office/officeart/2016/7/layout/BasicTimeline"/>
    <dgm:cxn modelId="{74C20773-BF62-4EE0-AE83-E0A65EDA1C6F}" type="presParOf" srcId="{1A98146C-9120-4645-8CE0-FFC5DFDDB0AF}" destId="{64A8AA80-97FE-4E36-94C1-F7E0B5ADE12B}" srcOrd="3" destOrd="0" presId="urn:microsoft.com/office/officeart/2016/7/layout/BasicTimeline"/>
    <dgm:cxn modelId="{CB35E982-1FB9-432A-BC3E-C4BDE2B14138}" type="presParOf" srcId="{1A98146C-9120-4645-8CE0-FFC5DFDDB0AF}" destId="{3ED59300-3910-4EE4-94CB-2DADC8C66731}" srcOrd="4" destOrd="0" presId="urn:microsoft.com/office/officeart/2016/7/layout/BasicTimeline"/>
    <dgm:cxn modelId="{B31AB180-F927-409E-880F-20E79003AC05}" type="presParOf" srcId="{FC1F70CC-DBB3-4FEB-88D2-FD595F4772A4}" destId="{B00BB0D2-F378-47A8-AE5C-1AE0953469E0}" srcOrd="3" destOrd="0" presId="urn:microsoft.com/office/officeart/2016/7/layout/BasicTimeline"/>
    <dgm:cxn modelId="{E532136B-AD59-4054-A4DF-7C34E27C5931}" type="presParOf" srcId="{FC1F70CC-DBB3-4FEB-88D2-FD595F4772A4}" destId="{3D0FEA26-D4A4-48EE-847B-F03F7F7FD4B3}" srcOrd="4" destOrd="0" presId="urn:microsoft.com/office/officeart/2016/7/layout/BasicTimeline"/>
    <dgm:cxn modelId="{38322FBF-2E4C-498A-B96A-CC43249CBA5E}" type="presParOf" srcId="{3D0FEA26-D4A4-48EE-847B-F03F7F7FD4B3}" destId="{9764142D-4C07-4C97-9BC9-08965C012893}" srcOrd="0" destOrd="0" presId="urn:microsoft.com/office/officeart/2016/7/layout/BasicTimeline"/>
    <dgm:cxn modelId="{302679EF-0DE8-4151-947B-5FCC731C5C00}" type="presParOf" srcId="{3D0FEA26-D4A4-48EE-847B-F03F7F7FD4B3}" destId="{98C09A55-453F-4B49-BB17-D30748B0DE63}" srcOrd="1" destOrd="0" presId="urn:microsoft.com/office/officeart/2016/7/layout/BasicTimeline"/>
    <dgm:cxn modelId="{C1F3123B-8BDB-4595-825E-C13E9024E050}" type="presParOf" srcId="{98C09A55-453F-4B49-BB17-D30748B0DE63}" destId="{9914EC5E-8C6B-4E85-9079-C937166C602B}" srcOrd="0" destOrd="0" presId="urn:microsoft.com/office/officeart/2016/7/layout/BasicTimeline"/>
    <dgm:cxn modelId="{C3019A96-3768-49B7-B2DC-F0468C3A9C5D}" type="presParOf" srcId="{98C09A55-453F-4B49-BB17-D30748B0DE63}" destId="{DD2E4185-D338-4ACA-A0A9-147F320E4D43}" srcOrd="1" destOrd="0" presId="urn:microsoft.com/office/officeart/2016/7/layout/BasicTimeline"/>
    <dgm:cxn modelId="{D8622B8C-EA3A-4EFE-9701-C5F7D9CBE05F}" type="presParOf" srcId="{3D0FEA26-D4A4-48EE-847B-F03F7F7FD4B3}" destId="{93228E8D-1806-4719-983B-ED76A566A033}" srcOrd="2" destOrd="0" presId="urn:microsoft.com/office/officeart/2016/7/layout/BasicTimeline"/>
    <dgm:cxn modelId="{CD15EBBA-23B4-4C49-AE39-42C3D43D5686}" type="presParOf" srcId="{3D0FEA26-D4A4-48EE-847B-F03F7F7FD4B3}" destId="{5233E8C4-4B59-4A37-AB4C-F36F06D30F57}" srcOrd="3" destOrd="0" presId="urn:microsoft.com/office/officeart/2016/7/layout/BasicTimeline"/>
    <dgm:cxn modelId="{24C19586-555C-4EA1-BD0A-1B262B2E0915}" type="presParOf" srcId="{3D0FEA26-D4A4-48EE-847B-F03F7F7FD4B3}" destId="{AE807788-AE95-4A3C-A097-DE90C0235BDA}" srcOrd="4" destOrd="0" presId="urn:microsoft.com/office/officeart/2016/7/layout/BasicTimeline"/>
    <dgm:cxn modelId="{28911FFB-DCCC-418A-97E1-187BD3A874E2}" type="presParOf" srcId="{FC1F70CC-DBB3-4FEB-88D2-FD595F4772A4}" destId="{39FA420B-ECE9-4D87-832A-E03EFEC5051C}" srcOrd="5" destOrd="0" presId="urn:microsoft.com/office/officeart/2016/7/layout/BasicTimeline"/>
    <dgm:cxn modelId="{7BEAD104-E606-464A-A0ED-CFE0719ABA91}" type="presParOf" srcId="{FC1F70CC-DBB3-4FEB-88D2-FD595F4772A4}" destId="{9FAD532A-3D55-42D2-AA77-DE8BC7B54375}" srcOrd="6" destOrd="0" presId="urn:microsoft.com/office/officeart/2016/7/layout/BasicTimeline"/>
    <dgm:cxn modelId="{C943AE4C-D4C5-4CF5-9490-7935705C4779}" type="presParOf" srcId="{9FAD532A-3D55-42D2-AA77-DE8BC7B54375}" destId="{4DB20957-E7BE-41DE-9060-3B197AE6930C}" srcOrd="0" destOrd="0" presId="urn:microsoft.com/office/officeart/2016/7/layout/BasicTimeline"/>
    <dgm:cxn modelId="{857EFDF4-E8E0-4499-8FAD-2CAC36B9616A}" type="presParOf" srcId="{9FAD532A-3D55-42D2-AA77-DE8BC7B54375}" destId="{0E845770-4743-4E9B-8560-0CFAD5CEEA5A}" srcOrd="1" destOrd="0" presId="urn:microsoft.com/office/officeart/2016/7/layout/BasicTimeline"/>
    <dgm:cxn modelId="{88368E8B-D083-4873-884A-9CE24B48063F}" type="presParOf" srcId="{0E845770-4743-4E9B-8560-0CFAD5CEEA5A}" destId="{89B0E723-8074-44EA-9B9D-A2715CA63839}" srcOrd="0" destOrd="0" presId="urn:microsoft.com/office/officeart/2016/7/layout/BasicTimeline"/>
    <dgm:cxn modelId="{A0D12A31-E44F-40FD-8049-C2935CBE7D5E}" type="presParOf" srcId="{0E845770-4743-4E9B-8560-0CFAD5CEEA5A}" destId="{3DB8B275-FAF1-459F-9AB9-5FADC23F6DFB}" srcOrd="1" destOrd="0" presId="urn:microsoft.com/office/officeart/2016/7/layout/BasicTimeline"/>
    <dgm:cxn modelId="{BAC9149C-7C40-4E20-8073-F82E5D78A16F}" type="presParOf" srcId="{9FAD532A-3D55-42D2-AA77-DE8BC7B54375}" destId="{270C0C58-06C6-412E-B5CC-6A76D6778178}" srcOrd="2" destOrd="0" presId="urn:microsoft.com/office/officeart/2016/7/layout/BasicTimeline"/>
    <dgm:cxn modelId="{441ABAC4-4CF5-454E-9A05-AE2E149BBD20}" type="presParOf" srcId="{9FAD532A-3D55-42D2-AA77-DE8BC7B54375}" destId="{DCA76D23-7D24-4115-A81C-427D5BA589E1}" srcOrd="3" destOrd="0" presId="urn:microsoft.com/office/officeart/2016/7/layout/BasicTimeline"/>
    <dgm:cxn modelId="{B5BD2737-46D8-489D-9062-A9F036FEB4C5}" type="presParOf" srcId="{9FAD532A-3D55-42D2-AA77-DE8BC7B54375}" destId="{61C970FB-FBB7-4526-9D08-8EED1A312921}"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77B29B-D910-4EFE-8C3E-6ED9374D0A0A}" type="doc">
      <dgm:prSet loTypeId="urn:microsoft.com/office/officeart/2016/7/layout/BasicTimeline" loCatId="other" qsTypeId="urn:microsoft.com/office/officeart/2005/8/quickstyle/simple1" qsCatId="simple" csTypeId="urn:microsoft.com/office/officeart/2005/8/colors/accent5_1" csCatId="accent5" phldr="1"/>
      <dgm:spPr/>
      <dgm:t>
        <a:bodyPr/>
        <a:lstStyle/>
        <a:p>
          <a:endParaRPr lang="en-US"/>
        </a:p>
      </dgm:t>
    </dgm:pt>
    <dgm:pt modelId="{9C96BC61-12CE-4D88-A33A-24172F8C9093}">
      <dgm:prSet phldrT="[Text]" phldr="0"/>
      <dgm:spPr/>
      <dgm:t>
        <a:bodyPr/>
        <a:lstStyle/>
        <a:p>
          <a:pPr>
            <a:defRPr b="1"/>
          </a:pPr>
          <a:r>
            <a:rPr lang="en-US" dirty="0"/>
            <a:t>5. API Flask App</a:t>
          </a:r>
        </a:p>
      </dgm:t>
    </dgm:pt>
    <dgm:pt modelId="{9BCB3D20-7BBD-46D9-9C75-5B146C68967F}" type="parTrans" cxnId="{D1E1A5D3-C066-44F3-A8A1-04B21DEA14C8}">
      <dgm:prSet/>
      <dgm:spPr/>
      <dgm:t>
        <a:bodyPr/>
        <a:lstStyle/>
        <a:p>
          <a:endParaRPr lang="en-US"/>
        </a:p>
      </dgm:t>
    </dgm:pt>
    <dgm:pt modelId="{F43E08B1-658A-4CAE-9A21-D3CA26981D7D}" type="sibTrans" cxnId="{D1E1A5D3-C066-44F3-A8A1-04B21DEA14C8}">
      <dgm:prSet/>
      <dgm:spPr/>
      <dgm:t>
        <a:bodyPr/>
        <a:lstStyle/>
        <a:p>
          <a:endParaRPr lang="en-US"/>
        </a:p>
      </dgm:t>
    </dgm:pt>
    <dgm:pt modelId="{17C5C899-4928-4A91-9118-B1B88F35334D}">
      <dgm:prSet phldrT="[Text]" phldr="0"/>
      <dgm:spPr/>
      <dgm:t>
        <a:bodyPr/>
        <a:lstStyle/>
        <a:p>
          <a:pPr>
            <a:defRPr b="1"/>
          </a:pPr>
          <a:r>
            <a:rPr lang="en-US" dirty="0"/>
            <a:t>7. Local Deployment</a:t>
          </a:r>
        </a:p>
      </dgm:t>
    </dgm:pt>
    <dgm:pt modelId="{B58FF708-2DC7-4BCD-930E-9D88BDBC287C}" type="parTrans" cxnId="{BD9C88F2-0075-40B0-9930-FB8C3BA4C3BD}">
      <dgm:prSet/>
      <dgm:spPr/>
      <dgm:t>
        <a:bodyPr/>
        <a:lstStyle/>
        <a:p>
          <a:endParaRPr lang="en-US"/>
        </a:p>
      </dgm:t>
    </dgm:pt>
    <dgm:pt modelId="{BD2708F4-6E06-475A-864F-F107D16BAECA}" type="sibTrans" cxnId="{BD9C88F2-0075-40B0-9930-FB8C3BA4C3BD}">
      <dgm:prSet/>
      <dgm:spPr/>
      <dgm:t>
        <a:bodyPr/>
        <a:lstStyle/>
        <a:p>
          <a:endParaRPr lang="en-US"/>
        </a:p>
      </dgm:t>
    </dgm:pt>
    <dgm:pt modelId="{81043E49-D4A3-4FA9-B131-7C2B501D506B}">
      <dgm:prSet/>
      <dgm:spPr/>
      <dgm:t>
        <a:bodyPr/>
        <a:lstStyle/>
        <a:p>
          <a:r>
            <a:rPr lang="en-US" dirty="0"/>
            <a:t>Deployed the app locally. Checking if the correct data loaded and charts responded according to selected options.</a:t>
          </a:r>
        </a:p>
      </dgm:t>
    </dgm:pt>
    <dgm:pt modelId="{26354EFB-D3C3-4D3F-9171-181DB305670C}" type="parTrans" cxnId="{39F43E16-7E60-4FCD-B390-24E04FA00902}">
      <dgm:prSet/>
      <dgm:spPr/>
      <dgm:t>
        <a:bodyPr/>
        <a:lstStyle/>
        <a:p>
          <a:endParaRPr lang="en-US"/>
        </a:p>
      </dgm:t>
    </dgm:pt>
    <dgm:pt modelId="{C4DF5EF5-7030-4508-8A8E-9DA946147122}" type="sibTrans" cxnId="{39F43E16-7E60-4FCD-B390-24E04FA00902}">
      <dgm:prSet/>
      <dgm:spPr/>
      <dgm:t>
        <a:bodyPr/>
        <a:lstStyle/>
        <a:p>
          <a:endParaRPr lang="en-US"/>
        </a:p>
      </dgm:t>
    </dgm:pt>
    <dgm:pt modelId="{73CBCC81-2B4D-4E2F-B643-A8DFEF1D7C40}">
      <dgm:prSet/>
      <dgm:spPr/>
      <dgm:t>
        <a:bodyPr/>
        <a:lstStyle/>
        <a:p>
          <a:r>
            <a:rPr lang="en-US" b="0" i="0" u="none" dirty="0"/>
            <a:t>A HTML file was created to align a the defined layout using Bootstrap.</a:t>
          </a:r>
        </a:p>
        <a:p>
          <a:r>
            <a:rPr lang="en-US" b="0" i="0" u="none" dirty="0"/>
            <a:t>A JS script was built to request data from API Flask App. The user options were loaded dynamically using D3 </a:t>
          </a:r>
          <a:endParaRPr lang="en-US" dirty="0"/>
        </a:p>
      </dgm:t>
    </dgm:pt>
    <dgm:pt modelId="{645C554D-D32B-427A-AD41-E9F2D5C76232}" type="parTrans" cxnId="{EE22D672-A5E4-46F7-A0AC-EF84E0DF40E9}">
      <dgm:prSet/>
      <dgm:spPr/>
      <dgm:t>
        <a:bodyPr/>
        <a:lstStyle/>
        <a:p>
          <a:endParaRPr lang="en-US"/>
        </a:p>
      </dgm:t>
    </dgm:pt>
    <dgm:pt modelId="{FB0B50DD-C6FD-4AF1-BCFF-2BC1000CECEB}" type="sibTrans" cxnId="{EE22D672-A5E4-46F7-A0AC-EF84E0DF40E9}">
      <dgm:prSet/>
      <dgm:spPr/>
      <dgm:t>
        <a:bodyPr/>
        <a:lstStyle/>
        <a:p>
          <a:endParaRPr lang="en-US"/>
        </a:p>
      </dgm:t>
    </dgm:pt>
    <dgm:pt modelId="{E235433E-08F3-42AB-8CD0-3A482D763ED7}">
      <dgm:prSet/>
      <dgm:spPr/>
      <dgm:t>
        <a:bodyPr/>
        <a:lstStyle/>
        <a:p>
          <a:pPr>
            <a:defRPr b="1"/>
          </a:pPr>
          <a:r>
            <a:rPr lang="en-US" dirty="0"/>
            <a:t>8. Data Migration</a:t>
          </a:r>
        </a:p>
      </dgm:t>
    </dgm:pt>
    <dgm:pt modelId="{ACCB6AA8-45A2-4BF8-8D31-AAAE3801C5C3}" type="parTrans" cxnId="{51317A13-B2CF-4EB6-9794-514E81BAC6E8}">
      <dgm:prSet/>
      <dgm:spPr/>
      <dgm:t>
        <a:bodyPr/>
        <a:lstStyle/>
        <a:p>
          <a:endParaRPr lang="en-AU"/>
        </a:p>
      </dgm:t>
    </dgm:pt>
    <dgm:pt modelId="{A4D96AF9-A704-430C-9A6D-0C12BC0EA41E}" type="sibTrans" cxnId="{51317A13-B2CF-4EB6-9794-514E81BAC6E8}">
      <dgm:prSet/>
      <dgm:spPr/>
      <dgm:t>
        <a:bodyPr/>
        <a:lstStyle/>
        <a:p>
          <a:endParaRPr lang="en-AU"/>
        </a:p>
      </dgm:t>
    </dgm:pt>
    <dgm:pt modelId="{7BB6BA85-9F56-4582-8EF4-5E7E2291FA90}">
      <dgm:prSet/>
      <dgm:spPr/>
      <dgm:t>
        <a:bodyPr/>
        <a:lstStyle/>
        <a:p>
          <a:r>
            <a:rPr lang="en-AU" dirty="0"/>
            <a:t>Migrate the data to Postgres database for production deployment on Heroku.  </a:t>
          </a:r>
          <a:endParaRPr lang="en-US" dirty="0"/>
        </a:p>
      </dgm:t>
    </dgm:pt>
    <dgm:pt modelId="{95B5B503-E03A-4704-AC2E-5792A55EF7B1}" type="parTrans" cxnId="{7D65B2FD-B84D-4BF1-9719-80AA4A43D936}">
      <dgm:prSet/>
      <dgm:spPr/>
      <dgm:t>
        <a:bodyPr/>
        <a:lstStyle/>
        <a:p>
          <a:endParaRPr lang="en-AU"/>
        </a:p>
      </dgm:t>
    </dgm:pt>
    <dgm:pt modelId="{4C0FBCE9-0C87-4F0D-BADF-98F8845FFECC}" type="sibTrans" cxnId="{7D65B2FD-B84D-4BF1-9719-80AA4A43D936}">
      <dgm:prSet/>
      <dgm:spPr/>
      <dgm:t>
        <a:bodyPr/>
        <a:lstStyle/>
        <a:p>
          <a:endParaRPr lang="en-AU"/>
        </a:p>
      </dgm:t>
    </dgm:pt>
    <dgm:pt modelId="{7F884A54-619C-4A4D-B809-FADEED1EA8CF}">
      <dgm:prSet phldrT="[Text]" phldr="0"/>
      <dgm:spPr/>
      <dgm:t>
        <a:bodyPr/>
        <a:lstStyle/>
        <a:p>
          <a:pPr>
            <a:defRPr b="1"/>
          </a:pPr>
          <a:r>
            <a:rPr lang="en-US" dirty="0"/>
            <a:t>6. Data Visualization</a:t>
          </a:r>
        </a:p>
      </dgm:t>
    </dgm:pt>
    <dgm:pt modelId="{509877D2-D753-4F4E-9B74-D8CF64EA5AC8}" type="parTrans" cxnId="{CB8493A9-E874-4039-B433-AD17D2EEBAFE}">
      <dgm:prSet/>
      <dgm:spPr/>
      <dgm:t>
        <a:bodyPr/>
        <a:lstStyle/>
        <a:p>
          <a:endParaRPr lang="en-AU"/>
        </a:p>
      </dgm:t>
    </dgm:pt>
    <dgm:pt modelId="{8DBDA561-FEFC-4626-8C4D-52FADA858F88}" type="sibTrans" cxnId="{CB8493A9-E874-4039-B433-AD17D2EEBAFE}">
      <dgm:prSet/>
      <dgm:spPr/>
      <dgm:t>
        <a:bodyPr/>
        <a:lstStyle/>
        <a:p>
          <a:endParaRPr lang="en-AU"/>
        </a:p>
      </dgm:t>
    </dgm:pt>
    <dgm:pt modelId="{03C9881C-B0C4-4C21-9F02-9111F3198B43}">
      <dgm:prSet phldrT="[Text]" phldr="0"/>
      <dgm:spPr/>
      <dgm:t>
        <a:bodyPr/>
        <a:lstStyle/>
        <a:p>
          <a:r>
            <a:rPr lang="en-US" dirty="0"/>
            <a:t>Development of API Flask app to query and extract information from the SQLite database, and return the data in Json format.</a:t>
          </a:r>
        </a:p>
      </dgm:t>
    </dgm:pt>
    <dgm:pt modelId="{F2323446-4F91-4313-97CB-B9F31EA6D4D9}" type="parTrans" cxnId="{B16E08C8-C0B9-4EFA-B95D-24F70A74E7FF}">
      <dgm:prSet/>
      <dgm:spPr/>
      <dgm:t>
        <a:bodyPr/>
        <a:lstStyle/>
        <a:p>
          <a:endParaRPr lang="en-AU"/>
        </a:p>
      </dgm:t>
    </dgm:pt>
    <dgm:pt modelId="{7FEDE458-3B82-46F8-B7B5-0FF000052505}" type="sibTrans" cxnId="{B16E08C8-C0B9-4EFA-B95D-24F70A74E7FF}">
      <dgm:prSet/>
      <dgm:spPr/>
      <dgm:t>
        <a:bodyPr/>
        <a:lstStyle/>
        <a:p>
          <a:endParaRPr lang="en-AU"/>
        </a:p>
      </dgm:t>
    </dgm:pt>
    <dgm:pt modelId="{E5D57905-04BD-4498-9C87-280DAD9F974E}">
      <dgm:prSet/>
      <dgm:spPr/>
      <dgm:t>
        <a:bodyPr/>
        <a:lstStyle/>
        <a:p>
          <a:r>
            <a:rPr lang="en-US" dirty="0"/>
            <a:t>Interactive Charts were created using </a:t>
          </a:r>
          <a:r>
            <a:rPr lang="en-US" dirty="0" err="1"/>
            <a:t>ChartJS</a:t>
          </a:r>
          <a:r>
            <a:rPr lang="en-US" dirty="0"/>
            <a:t> and </a:t>
          </a:r>
          <a:r>
            <a:rPr lang="en-US" dirty="0" err="1"/>
            <a:t>Plotly</a:t>
          </a:r>
          <a:r>
            <a:rPr lang="en-US" dirty="0"/>
            <a:t>.</a:t>
          </a:r>
        </a:p>
      </dgm:t>
    </dgm:pt>
    <dgm:pt modelId="{25A41F2B-2103-4077-94F1-E6FD191300D2}" type="parTrans" cxnId="{08B5A49C-F8D0-4A7C-9E79-B7D1400AE184}">
      <dgm:prSet/>
      <dgm:spPr/>
      <dgm:t>
        <a:bodyPr/>
        <a:lstStyle/>
        <a:p>
          <a:endParaRPr lang="en-AU"/>
        </a:p>
      </dgm:t>
    </dgm:pt>
    <dgm:pt modelId="{12EA47CE-9DE6-4CF2-9187-F9C28ADA139F}" type="sibTrans" cxnId="{08B5A49C-F8D0-4A7C-9E79-B7D1400AE184}">
      <dgm:prSet/>
      <dgm:spPr/>
      <dgm:t>
        <a:bodyPr/>
        <a:lstStyle/>
        <a:p>
          <a:endParaRPr lang="en-AU"/>
        </a:p>
      </dgm:t>
    </dgm:pt>
    <dgm:pt modelId="{5FEC15BB-99AD-4B05-B8A4-D495102E65AF}" type="pres">
      <dgm:prSet presAssocID="{7D77B29B-D910-4EFE-8C3E-6ED9374D0A0A}" presName="root" presStyleCnt="0">
        <dgm:presLayoutVars>
          <dgm:chMax/>
          <dgm:chPref/>
          <dgm:animLvl val="lvl"/>
        </dgm:presLayoutVars>
      </dgm:prSet>
      <dgm:spPr/>
    </dgm:pt>
    <dgm:pt modelId="{622AE48D-DC22-4466-870D-3DE2469321A1}" type="pres">
      <dgm:prSet presAssocID="{7D77B29B-D910-4EFE-8C3E-6ED9374D0A0A}" presName="divider" presStyleLbl="fgAccFollowNode1" presStyleIdx="0" presStyleCnt="1"/>
      <dgm:spPr>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gm:spPr>
    </dgm:pt>
    <dgm:pt modelId="{FC1F70CC-DBB3-4FEB-88D2-FD595F4772A4}" type="pres">
      <dgm:prSet presAssocID="{7D77B29B-D910-4EFE-8C3E-6ED9374D0A0A}" presName="nodes" presStyleCnt="0">
        <dgm:presLayoutVars>
          <dgm:chMax/>
          <dgm:chPref/>
          <dgm:animLvl val="lvl"/>
        </dgm:presLayoutVars>
      </dgm:prSet>
      <dgm:spPr/>
    </dgm:pt>
    <dgm:pt modelId="{96E1488C-A0F1-4E68-8900-2596C664C0E0}" type="pres">
      <dgm:prSet presAssocID="{9C96BC61-12CE-4D88-A33A-24172F8C9093}" presName="composite" presStyleCnt="0"/>
      <dgm:spPr/>
    </dgm:pt>
    <dgm:pt modelId="{D30E1874-FBDE-44FB-B69C-B905E5D00A67}" type="pres">
      <dgm:prSet presAssocID="{9C96BC61-12CE-4D88-A33A-24172F8C9093}" presName="L1TextContainer" presStyleLbl="revTx" presStyleIdx="0" presStyleCnt="4">
        <dgm:presLayoutVars>
          <dgm:chMax val="1"/>
          <dgm:chPref val="1"/>
          <dgm:bulletEnabled val="1"/>
        </dgm:presLayoutVars>
      </dgm:prSet>
      <dgm:spPr/>
    </dgm:pt>
    <dgm:pt modelId="{B80C1B80-23FF-46F8-89E3-531B2AEE2E6B}" type="pres">
      <dgm:prSet presAssocID="{9C96BC61-12CE-4D88-A33A-24172F8C9093}" presName="L2TextContainerWrapper" presStyleCnt="0">
        <dgm:presLayoutVars>
          <dgm:chMax val="0"/>
          <dgm:chPref val="0"/>
          <dgm:bulletEnabled val="1"/>
        </dgm:presLayoutVars>
      </dgm:prSet>
      <dgm:spPr/>
    </dgm:pt>
    <dgm:pt modelId="{CF40F476-7DD7-4786-8131-39BE08D061BE}" type="pres">
      <dgm:prSet presAssocID="{9C96BC61-12CE-4D88-A33A-24172F8C9093}" presName="L2TextContainer" presStyleLbl="bgAcc1" presStyleIdx="0" presStyleCnt="4"/>
      <dgm:spPr/>
    </dgm:pt>
    <dgm:pt modelId="{C71D90E4-FD6A-46D5-9BB8-35DE8EEACA1E}" type="pres">
      <dgm:prSet presAssocID="{9C96BC61-12CE-4D88-A33A-24172F8C9093}" presName="FlexibleEmptyPlaceHolder" presStyleCnt="0"/>
      <dgm:spPr/>
    </dgm:pt>
    <dgm:pt modelId="{D4423C72-F26F-4553-B677-90846372ED7C}" type="pres">
      <dgm:prSet presAssocID="{9C96BC61-12CE-4D88-A33A-24172F8C9093}" presName="ConnectLine" presStyleLbl="sibTrans1D1" presStyleIdx="0" presStyleCnt="4"/>
      <dgm:spPr>
        <a:noFill/>
        <a:ln w="9525" cap="rnd" cmpd="sng" algn="ctr">
          <a:solidFill>
            <a:schemeClr val="accent5">
              <a:hueOff val="0"/>
              <a:satOff val="0"/>
              <a:lumOff val="0"/>
              <a:alphaOff val="0"/>
            </a:schemeClr>
          </a:solidFill>
          <a:prstDash val="dash"/>
        </a:ln>
        <a:effectLst/>
      </dgm:spPr>
    </dgm:pt>
    <dgm:pt modelId="{4BCBC3FA-6883-47A8-888F-B2F3697CF04D}" type="pres">
      <dgm:prSet presAssocID="{9C96BC61-12CE-4D88-A33A-24172F8C9093}" presName="ConnectorPoint" presStyleLbl="alignNode1" presStyleIdx="0" presStyleCnt="4"/>
      <dgm:spPr/>
    </dgm:pt>
    <dgm:pt modelId="{5F94651A-394E-4461-8EF8-5908AD20810F}" type="pres">
      <dgm:prSet presAssocID="{9C96BC61-12CE-4D88-A33A-24172F8C9093}" presName="EmptyPlaceHolder" presStyleCnt="0"/>
      <dgm:spPr/>
    </dgm:pt>
    <dgm:pt modelId="{1390B2D0-F113-4D3D-8A5D-01304AF11A69}" type="pres">
      <dgm:prSet presAssocID="{F43E08B1-658A-4CAE-9A21-D3CA26981D7D}" presName="spaceBetweenRectangles" presStyleCnt="0"/>
      <dgm:spPr/>
    </dgm:pt>
    <dgm:pt modelId="{9126A77F-4B8A-4938-97D5-9F4721895226}" type="pres">
      <dgm:prSet presAssocID="{7F884A54-619C-4A4D-B809-FADEED1EA8CF}" presName="composite" presStyleCnt="0"/>
      <dgm:spPr/>
    </dgm:pt>
    <dgm:pt modelId="{742DA513-B2FE-4E41-AF04-3D79146339C0}" type="pres">
      <dgm:prSet presAssocID="{7F884A54-619C-4A4D-B809-FADEED1EA8CF}" presName="L1TextContainer" presStyleLbl="revTx" presStyleIdx="1" presStyleCnt="4">
        <dgm:presLayoutVars>
          <dgm:chMax val="1"/>
          <dgm:chPref val="1"/>
          <dgm:bulletEnabled val="1"/>
        </dgm:presLayoutVars>
      </dgm:prSet>
      <dgm:spPr/>
    </dgm:pt>
    <dgm:pt modelId="{0AA36FCD-A2BA-4E84-AAC7-A8406483BBFB}" type="pres">
      <dgm:prSet presAssocID="{7F884A54-619C-4A4D-B809-FADEED1EA8CF}" presName="L2TextContainerWrapper" presStyleCnt="0">
        <dgm:presLayoutVars>
          <dgm:chMax val="0"/>
          <dgm:chPref val="0"/>
          <dgm:bulletEnabled val="1"/>
        </dgm:presLayoutVars>
      </dgm:prSet>
      <dgm:spPr/>
    </dgm:pt>
    <dgm:pt modelId="{4C61264C-74DB-4873-9609-EC411E38C371}" type="pres">
      <dgm:prSet presAssocID="{7F884A54-619C-4A4D-B809-FADEED1EA8CF}" presName="L2TextContainer" presStyleLbl="bgAcc1" presStyleIdx="1" presStyleCnt="4"/>
      <dgm:spPr/>
    </dgm:pt>
    <dgm:pt modelId="{F18A3D8E-8FD8-48AA-A4A9-D76215CF8153}" type="pres">
      <dgm:prSet presAssocID="{7F884A54-619C-4A4D-B809-FADEED1EA8CF}" presName="FlexibleEmptyPlaceHolder" presStyleCnt="0"/>
      <dgm:spPr/>
    </dgm:pt>
    <dgm:pt modelId="{D8483829-9F87-4F96-B9BA-AD8C0938241E}" type="pres">
      <dgm:prSet presAssocID="{7F884A54-619C-4A4D-B809-FADEED1EA8CF}" presName="ConnectLine" presStyleLbl="sibTrans1D1" presStyleIdx="1" presStyleCnt="4"/>
      <dgm:spPr>
        <a:noFill/>
        <a:ln w="9525" cap="flat" cmpd="sng" algn="ctr">
          <a:solidFill>
            <a:schemeClr val="accent5">
              <a:hueOff val="0"/>
              <a:satOff val="0"/>
              <a:lumOff val="0"/>
              <a:alphaOff val="0"/>
            </a:schemeClr>
          </a:solidFill>
          <a:prstDash val="dash"/>
        </a:ln>
        <a:effectLst/>
      </dgm:spPr>
    </dgm:pt>
    <dgm:pt modelId="{8A742221-CC82-4861-8C9F-0E0C406D9360}" type="pres">
      <dgm:prSet presAssocID="{7F884A54-619C-4A4D-B809-FADEED1EA8CF}" presName="ConnectorPoint" presStyleLbl="alignNode1" presStyleIdx="1" presStyleCnt="4"/>
      <dgm:spPr/>
    </dgm:pt>
    <dgm:pt modelId="{1AA4158B-5A82-459E-8D57-F9BC52870CE0}" type="pres">
      <dgm:prSet presAssocID="{7F884A54-619C-4A4D-B809-FADEED1EA8CF}" presName="EmptyPlaceHolder" presStyleCnt="0"/>
      <dgm:spPr/>
    </dgm:pt>
    <dgm:pt modelId="{32FE958A-CCFD-4D1B-985B-7B34DDCC5534}" type="pres">
      <dgm:prSet presAssocID="{8DBDA561-FEFC-4626-8C4D-52FADA858F88}" presName="spaceBetweenRectangles" presStyleCnt="0"/>
      <dgm:spPr/>
    </dgm:pt>
    <dgm:pt modelId="{D4158BE4-F725-4B04-AB3D-52F768432446}" type="pres">
      <dgm:prSet presAssocID="{17C5C899-4928-4A91-9118-B1B88F35334D}" presName="composite" presStyleCnt="0"/>
      <dgm:spPr/>
    </dgm:pt>
    <dgm:pt modelId="{37C328E4-9F41-440E-AB99-50DC818F7AFB}" type="pres">
      <dgm:prSet presAssocID="{17C5C899-4928-4A91-9118-B1B88F35334D}" presName="L1TextContainer" presStyleLbl="revTx" presStyleIdx="2" presStyleCnt="4">
        <dgm:presLayoutVars>
          <dgm:chMax val="1"/>
          <dgm:chPref val="1"/>
          <dgm:bulletEnabled val="1"/>
        </dgm:presLayoutVars>
      </dgm:prSet>
      <dgm:spPr/>
    </dgm:pt>
    <dgm:pt modelId="{0CE16A8E-CC09-4A42-86D4-387D0C38F385}" type="pres">
      <dgm:prSet presAssocID="{17C5C899-4928-4A91-9118-B1B88F35334D}" presName="L2TextContainerWrapper" presStyleCnt="0">
        <dgm:presLayoutVars>
          <dgm:chMax val="0"/>
          <dgm:chPref val="0"/>
          <dgm:bulletEnabled val="1"/>
        </dgm:presLayoutVars>
      </dgm:prSet>
      <dgm:spPr/>
    </dgm:pt>
    <dgm:pt modelId="{CEF206F2-04D5-4BA7-821D-8253A0D43F2A}" type="pres">
      <dgm:prSet presAssocID="{17C5C899-4928-4A91-9118-B1B88F35334D}" presName="L2TextContainer" presStyleLbl="bgAcc1" presStyleIdx="2" presStyleCnt="4"/>
      <dgm:spPr/>
    </dgm:pt>
    <dgm:pt modelId="{D6183676-0D1F-47A8-A948-FEF136A22694}" type="pres">
      <dgm:prSet presAssocID="{17C5C899-4928-4A91-9118-B1B88F35334D}" presName="FlexibleEmptyPlaceHolder" presStyleCnt="0"/>
      <dgm:spPr/>
    </dgm:pt>
    <dgm:pt modelId="{CBE4CF10-C7E3-4127-A17E-788785652DAC}" type="pres">
      <dgm:prSet presAssocID="{17C5C899-4928-4A91-9118-B1B88F35334D}" presName="ConnectLine" presStyleLbl="sibTrans1D1" presStyleIdx="2" presStyleCnt="4"/>
      <dgm:spPr>
        <a:noFill/>
        <a:ln w="9525" cap="rnd" cmpd="sng" algn="ctr">
          <a:solidFill>
            <a:schemeClr val="accent5">
              <a:hueOff val="0"/>
              <a:satOff val="0"/>
              <a:lumOff val="0"/>
              <a:alphaOff val="0"/>
            </a:schemeClr>
          </a:solidFill>
          <a:prstDash val="dash"/>
        </a:ln>
        <a:effectLst/>
      </dgm:spPr>
    </dgm:pt>
    <dgm:pt modelId="{2F77F655-3A27-4AA9-98F2-7F4F4DC9E9B8}" type="pres">
      <dgm:prSet presAssocID="{17C5C899-4928-4A91-9118-B1B88F35334D}" presName="ConnectorPoint" presStyleLbl="alignNode1" presStyleIdx="2" presStyleCnt="4"/>
      <dgm:spPr/>
    </dgm:pt>
    <dgm:pt modelId="{3D1CE3C0-1313-4DE4-A98A-3C43E414077F}" type="pres">
      <dgm:prSet presAssocID="{17C5C899-4928-4A91-9118-B1B88F35334D}" presName="EmptyPlaceHolder" presStyleCnt="0"/>
      <dgm:spPr/>
    </dgm:pt>
    <dgm:pt modelId="{02606062-8FCE-4FF4-ADFB-21595E93873C}" type="pres">
      <dgm:prSet presAssocID="{BD2708F4-6E06-475A-864F-F107D16BAECA}" presName="spaceBetweenRectangles" presStyleCnt="0"/>
      <dgm:spPr/>
    </dgm:pt>
    <dgm:pt modelId="{9573EE50-5739-430C-8429-D9A01CD8C521}" type="pres">
      <dgm:prSet presAssocID="{E235433E-08F3-42AB-8CD0-3A482D763ED7}" presName="composite" presStyleCnt="0"/>
      <dgm:spPr/>
    </dgm:pt>
    <dgm:pt modelId="{8F37422A-9317-425D-86AF-C5CE5BF564A1}" type="pres">
      <dgm:prSet presAssocID="{E235433E-08F3-42AB-8CD0-3A482D763ED7}" presName="L1TextContainer" presStyleLbl="revTx" presStyleIdx="3" presStyleCnt="4">
        <dgm:presLayoutVars>
          <dgm:chMax val="1"/>
          <dgm:chPref val="1"/>
          <dgm:bulletEnabled val="1"/>
        </dgm:presLayoutVars>
      </dgm:prSet>
      <dgm:spPr/>
    </dgm:pt>
    <dgm:pt modelId="{313EA34C-149C-433F-B709-7B881CFDADE2}" type="pres">
      <dgm:prSet presAssocID="{E235433E-08F3-42AB-8CD0-3A482D763ED7}" presName="L2TextContainerWrapper" presStyleCnt="0">
        <dgm:presLayoutVars>
          <dgm:chMax val="0"/>
          <dgm:chPref val="0"/>
          <dgm:bulletEnabled val="1"/>
        </dgm:presLayoutVars>
      </dgm:prSet>
      <dgm:spPr/>
    </dgm:pt>
    <dgm:pt modelId="{43A95233-E85A-4849-893F-E09B38CD7295}" type="pres">
      <dgm:prSet presAssocID="{E235433E-08F3-42AB-8CD0-3A482D763ED7}" presName="L2TextContainer" presStyleLbl="bgAcc1" presStyleIdx="3" presStyleCnt="4"/>
      <dgm:spPr/>
    </dgm:pt>
    <dgm:pt modelId="{C823775D-BA55-48E6-9F6B-2FCB6945177C}" type="pres">
      <dgm:prSet presAssocID="{E235433E-08F3-42AB-8CD0-3A482D763ED7}" presName="FlexibleEmptyPlaceHolder" presStyleCnt="0"/>
      <dgm:spPr/>
    </dgm:pt>
    <dgm:pt modelId="{7C30BE3C-8E0A-4326-BE94-8A369A30222D}" type="pres">
      <dgm:prSet presAssocID="{E235433E-08F3-42AB-8CD0-3A482D763ED7}" presName="ConnectLine" presStyleLbl="sibTrans1D1" presStyleIdx="3" presStyleCnt="4"/>
      <dgm:spPr>
        <a:noFill/>
        <a:ln w="9525" cap="flat" cmpd="sng" algn="ctr">
          <a:solidFill>
            <a:schemeClr val="accent5">
              <a:hueOff val="0"/>
              <a:satOff val="0"/>
              <a:lumOff val="0"/>
              <a:alphaOff val="0"/>
            </a:schemeClr>
          </a:solidFill>
          <a:prstDash val="dash"/>
        </a:ln>
        <a:effectLst/>
      </dgm:spPr>
    </dgm:pt>
    <dgm:pt modelId="{1F9BB13F-7394-476D-B35E-4F6991A793EE}" type="pres">
      <dgm:prSet presAssocID="{E235433E-08F3-42AB-8CD0-3A482D763ED7}" presName="ConnectorPoint" presStyleLbl="alignNode1" presStyleIdx="3" presStyleCnt="4"/>
      <dgm:spPr/>
    </dgm:pt>
    <dgm:pt modelId="{DEE63389-674A-4729-B802-CD2605A90C3A}" type="pres">
      <dgm:prSet presAssocID="{E235433E-08F3-42AB-8CD0-3A482D763ED7}" presName="EmptyPlaceHolder" presStyleCnt="0"/>
      <dgm:spPr/>
    </dgm:pt>
  </dgm:ptLst>
  <dgm:cxnLst>
    <dgm:cxn modelId="{51317A13-B2CF-4EB6-9794-514E81BAC6E8}" srcId="{7D77B29B-D910-4EFE-8C3E-6ED9374D0A0A}" destId="{E235433E-08F3-42AB-8CD0-3A482D763ED7}" srcOrd="3" destOrd="0" parTransId="{ACCB6AA8-45A2-4BF8-8D31-AAAE3801C5C3}" sibTransId="{A4D96AF9-A704-430C-9A6D-0C12BC0EA41E}"/>
    <dgm:cxn modelId="{39F43E16-7E60-4FCD-B390-24E04FA00902}" srcId="{17C5C899-4928-4A91-9118-B1B88F35334D}" destId="{81043E49-D4A3-4FA9-B131-7C2B501D506B}" srcOrd="0" destOrd="0" parTransId="{26354EFB-D3C3-4D3F-9171-181DB305670C}" sibTransId="{C4DF5EF5-7030-4508-8A8E-9DA946147122}"/>
    <dgm:cxn modelId="{97A5D51F-8275-42D8-BB2D-70C43F0F61E3}" type="presOf" srcId="{81043E49-D4A3-4FA9-B131-7C2B501D506B}" destId="{CEF206F2-04D5-4BA7-821D-8253A0D43F2A}" srcOrd="0" destOrd="0" presId="urn:microsoft.com/office/officeart/2016/7/layout/BasicTimeline"/>
    <dgm:cxn modelId="{E1687A24-2680-4BC3-B5D1-F1EC6CD528E0}" type="presOf" srcId="{9C96BC61-12CE-4D88-A33A-24172F8C9093}" destId="{D30E1874-FBDE-44FB-B69C-B905E5D00A67}" srcOrd="0" destOrd="0" presId="urn:microsoft.com/office/officeart/2016/7/layout/BasicTimeline"/>
    <dgm:cxn modelId="{60670D30-2103-40FC-AAEB-72605DE45631}" type="presOf" srcId="{7F884A54-619C-4A4D-B809-FADEED1EA8CF}" destId="{742DA513-B2FE-4E41-AF04-3D79146339C0}" srcOrd="0" destOrd="0" presId="urn:microsoft.com/office/officeart/2016/7/layout/BasicTimeline"/>
    <dgm:cxn modelId="{3577A83F-F38B-4999-9CB7-1707F07B38BC}" type="presOf" srcId="{E5D57905-04BD-4498-9C87-280DAD9F974E}" destId="{4C61264C-74DB-4873-9609-EC411E38C371}" srcOrd="0" destOrd="1" presId="urn:microsoft.com/office/officeart/2016/7/layout/BasicTimeline"/>
    <dgm:cxn modelId="{EE22D672-A5E4-46F7-A0AC-EF84E0DF40E9}" srcId="{7F884A54-619C-4A4D-B809-FADEED1EA8CF}" destId="{73CBCC81-2B4D-4E2F-B643-A8DFEF1D7C40}" srcOrd="0" destOrd="0" parTransId="{645C554D-D32B-427A-AD41-E9F2D5C76232}" sibTransId="{FB0B50DD-C6FD-4AF1-BCFF-2BC1000CECEB}"/>
    <dgm:cxn modelId="{51AE1857-6363-4511-884D-94B07ACE6850}" type="presOf" srcId="{73CBCC81-2B4D-4E2F-B643-A8DFEF1D7C40}" destId="{4C61264C-74DB-4873-9609-EC411E38C371}" srcOrd="0" destOrd="0" presId="urn:microsoft.com/office/officeart/2016/7/layout/BasicTimeline"/>
    <dgm:cxn modelId="{F5A27983-5FEF-4B7C-8637-C4042D006063}" type="presOf" srcId="{E235433E-08F3-42AB-8CD0-3A482D763ED7}" destId="{8F37422A-9317-425D-86AF-C5CE5BF564A1}" srcOrd="0" destOrd="0" presId="urn:microsoft.com/office/officeart/2016/7/layout/BasicTimeline"/>
    <dgm:cxn modelId="{114AEA88-E6FF-42E5-BE4F-24AE40E4BE72}" type="presOf" srcId="{03C9881C-B0C4-4C21-9F02-9111F3198B43}" destId="{CF40F476-7DD7-4786-8131-39BE08D061BE}" srcOrd="0" destOrd="0" presId="urn:microsoft.com/office/officeart/2016/7/layout/BasicTimeline"/>
    <dgm:cxn modelId="{08B5A49C-F8D0-4A7C-9E79-B7D1400AE184}" srcId="{7F884A54-619C-4A4D-B809-FADEED1EA8CF}" destId="{E5D57905-04BD-4498-9C87-280DAD9F974E}" srcOrd="1" destOrd="0" parTransId="{25A41F2B-2103-4077-94F1-E6FD191300D2}" sibTransId="{12EA47CE-9DE6-4CF2-9187-F9C28ADA139F}"/>
    <dgm:cxn modelId="{CB8493A9-E874-4039-B433-AD17D2EEBAFE}" srcId="{7D77B29B-D910-4EFE-8C3E-6ED9374D0A0A}" destId="{7F884A54-619C-4A4D-B809-FADEED1EA8CF}" srcOrd="1" destOrd="0" parTransId="{509877D2-D753-4F4E-9B74-D8CF64EA5AC8}" sibTransId="{8DBDA561-FEFC-4626-8C4D-52FADA858F88}"/>
    <dgm:cxn modelId="{FBA552B3-7889-4D36-BC87-8F3EAD5EFFC9}" type="presOf" srcId="{17C5C899-4928-4A91-9118-B1B88F35334D}" destId="{37C328E4-9F41-440E-AB99-50DC818F7AFB}" srcOrd="0" destOrd="0" presId="urn:microsoft.com/office/officeart/2016/7/layout/BasicTimeline"/>
    <dgm:cxn modelId="{6AF533C5-2873-45CD-87A6-4D6372C2C166}" type="presOf" srcId="{7BB6BA85-9F56-4582-8EF4-5E7E2291FA90}" destId="{43A95233-E85A-4849-893F-E09B38CD7295}" srcOrd="0" destOrd="0" presId="urn:microsoft.com/office/officeart/2016/7/layout/BasicTimeline"/>
    <dgm:cxn modelId="{B16E08C8-C0B9-4EFA-B95D-24F70A74E7FF}" srcId="{9C96BC61-12CE-4D88-A33A-24172F8C9093}" destId="{03C9881C-B0C4-4C21-9F02-9111F3198B43}" srcOrd="0" destOrd="0" parTransId="{F2323446-4F91-4313-97CB-B9F31EA6D4D9}" sibTransId="{7FEDE458-3B82-46F8-B7B5-0FF000052505}"/>
    <dgm:cxn modelId="{D1E1A5D3-C066-44F3-A8A1-04B21DEA14C8}" srcId="{7D77B29B-D910-4EFE-8C3E-6ED9374D0A0A}" destId="{9C96BC61-12CE-4D88-A33A-24172F8C9093}" srcOrd="0" destOrd="0" parTransId="{9BCB3D20-7BBD-46D9-9C75-5B146C68967F}" sibTransId="{F43E08B1-658A-4CAE-9A21-D3CA26981D7D}"/>
    <dgm:cxn modelId="{BD9C88F2-0075-40B0-9930-FB8C3BA4C3BD}" srcId="{7D77B29B-D910-4EFE-8C3E-6ED9374D0A0A}" destId="{17C5C899-4928-4A91-9118-B1B88F35334D}" srcOrd="2" destOrd="0" parTransId="{B58FF708-2DC7-4BCD-930E-9D88BDBC287C}" sibTransId="{BD2708F4-6E06-475A-864F-F107D16BAECA}"/>
    <dgm:cxn modelId="{24BEDAF3-E006-4D65-B085-0F49CBF21323}" type="presOf" srcId="{7D77B29B-D910-4EFE-8C3E-6ED9374D0A0A}" destId="{5FEC15BB-99AD-4B05-B8A4-D495102E65AF}" srcOrd="0" destOrd="0" presId="urn:microsoft.com/office/officeart/2016/7/layout/BasicTimeline"/>
    <dgm:cxn modelId="{7D65B2FD-B84D-4BF1-9719-80AA4A43D936}" srcId="{E235433E-08F3-42AB-8CD0-3A482D763ED7}" destId="{7BB6BA85-9F56-4582-8EF4-5E7E2291FA90}" srcOrd="0" destOrd="0" parTransId="{95B5B503-E03A-4704-AC2E-5792A55EF7B1}" sibTransId="{4C0FBCE9-0C87-4F0D-BADF-98F8845FFECC}"/>
    <dgm:cxn modelId="{1E6D2639-FB8B-4235-9628-95B269D275A2}" type="presParOf" srcId="{5FEC15BB-99AD-4B05-B8A4-D495102E65AF}" destId="{622AE48D-DC22-4466-870D-3DE2469321A1}" srcOrd="0" destOrd="0" presId="urn:microsoft.com/office/officeart/2016/7/layout/BasicTimeline"/>
    <dgm:cxn modelId="{85EB1965-599B-4EC5-9B71-111676EF98A0}" type="presParOf" srcId="{5FEC15BB-99AD-4B05-B8A4-D495102E65AF}" destId="{FC1F70CC-DBB3-4FEB-88D2-FD595F4772A4}" srcOrd="1" destOrd="0" presId="urn:microsoft.com/office/officeart/2016/7/layout/BasicTimeline"/>
    <dgm:cxn modelId="{1681499C-481B-45C4-842F-DF1C21B066FA}" type="presParOf" srcId="{FC1F70CC-DBB3-4FEB-88D2-FD595F4772A4}" destId="{96E1488C-A0F1-4E68-8900-2596C664C0E0}" srcOrd="0" destOrd="0" presId="urn:microsoft.com/office/officeart/2016/7/layout/BasicTimeline"/>
    <dgm:cxn modelId="{50FDC3BA-A021-400C-89F5-41694236E90A}" type="presParOf" srcId="{96E1488C-A0F1-4E68-8900-2596C664C0E0}" destId="{D30E1874-FBDE-44FB-B69C-B905E5D00A67}" srcOrd="0" destOrd="0" presId="urn:microsoft.com/office/officeart/2016/7/layout/BasicTimeline"/>
    <dgm:cxn modelId="{05D14CED-0840-4415-B2EE-C8E9C6ED35E4}" type="presParOf" srcId="{96E1488C-A0F1-4E68-8900-2596C664C0E0}" destId="{B80C1B80-23FF-46F8-89E3-531B2AEE2E6B}" srcOrd="1" destOrd="0" presId="urn:microsoft.com/office/officeart/2016/7/layout/BasicTimeline"/>
    <dgm:cxn modelId="{4AFBF069-E031-4323-A889-A486A680B1C0}" type="presParOf" srcId="{B80C1B80-23FF-46F8-89E3-531B2AEE2E6B}" destId="{CF40F476-7DD7-4786-8131-39BE08D061BE}" srcOrd="0" destOrd="0" presId="urn:microsoft.com/office/officeart/2016/7/layout/BasicTimeline"/>
    <dgm:cxn modelId="{A7A87CA7-8749-4A9C-90F7-2535F83F9247}" type="presParOf" srcId="{B80C1B80-23FF-46F8-89E3-531B2AEE2E6B}" destId="{C71D90E4-FD6A-46D5-9BB8-35DE8EEACA1E}" srcOrd="1" destOrd="0" presId="urn:microsoft.com/office/officeart/2016/7/layout/BasicTimeline"/>
    <dgm:cxn modelId="{A217934F-97DA-4F9B-BB12-D63959A3BC6A}" type="presParOf" srcId="{96E1488C-A0F1-4E68-8900-2596C664C0E0}" destId="{D4423C72-F26F-4553-B677-90846372ED7C}" srcOrd="2" destOrd="0" presId="urn:microsoft.com/office/officeart/2016/7/layout/BasicTimeline"/>
    <dgm:cxn modelId="{9F053B28-395A-4EE0-9A04-4A9C783AE670}" type="presParOf" srcId="{96E1488C-A0F1-4E68-8900-2596C664C0E0}" destId="{4BCBC3FA-6883-47A8-888F-B2F3697CF04D}" srcOrd="3" destOrd="0" presId="urn:microsoft.com/office/officeart/2016/7/layout/BasicTimeline"/>
    <dgm:cxn modelId="{F68278CB-86B1-4BD5-BB81-77B959639D63}" type="presParOf" srcId="{96E1488C-A0F1-4E68-8900-2596C664C0E0}" destId="{5F94651A-394E-4461-8EF8-5908AD20810F}" srcOrd="4" destOrd="0" presId="urn:microsoft.com/office/officeart/2016/7/layout/BasicTimeline"/>
    <dgm:cxn modelId="{E8B2A24D-8EB1-4C1F-B835-563787C567DD}" type="presParOf" srcId="{FC1F70CC-DBB3-4FEB-88D2-FD595F4772A4}" destId="{1390B2D0-F113-4D3D-8A5D-01304AF11A69}" srcOrd="1" destOrd="0" presId="urn:microsoft.com/office/officeart/2016/7/layout/BasicTimeline"/>
    <dgm:cxn modelId="{3A5363F0-E4C8-4487-9E58-3CA034C5BAC8}" type="presParOf" srcId="{FC1F70CC-DBB3-4FEB-88D2-FD595F4772A4}" destId="{9126A77F-4B8A-4938-97D5-9F4721895226}" srcOrd="2" destOrd="0" presId="urn:microsoft.com/office/officeart/2016/7/layout/BasicTimeline"/>
    <dgm:cxn modelId="{EBB16EB2-26DB-4EA1-8339-F0D1D6222299}" type="presParOf" srcId="{9126A77F-4B8A-4938-97D5-9F4721895226}" destId="{742DA513-B2FE-4E41-AF04-3D79146339C0}" srcOrd="0" destOrd="0" presId="urn:microsoft.com/office/officeart/2016/7/layout/BasicTimeline"/>
    <dgm:cxn modelId="{03ECF4D8-805D-4F72-B412-FE45A606ED07}" type="presParOf" srcId="{9126A77F-4B8A-4938-97D5-9F4721895226}" destId="{0AA36FCD-A2BA-4E84-AAC7-A8406483BBFB}" srcOrd="1" destOrd="0" presId="urn:microsoft.com/office/officeart/2016/7/layout/BasicTimeline"/>
    <dgm:cxn modelId="{5B6A4603-CE6D-4939-94E9-58B4AE1B6DEF}" type="presParOf" srcId="{0AA36FCD-A2BA-4E84-AAC7-A8406483BBFB}" destId="{4C61264C-74DB-4873-9609-EC411E38C371}" srcOrd="0" destOrd="0" presId="urn:microsoft.com/office/officeart/2016/7/layout/BasicTimeline"/>
    <dgm:cxn modelId="{7DCEAB2D-637C-4F85-8583-280B03D5DFA7}" type="presParOf" srcId="{0AA36FCD-A2BA-4E84-AAC7-A8406483BBFB}" destId="{F18A3D8E-8FD8-48AA-A4A9-D76215CF8153}" srcOrd="1" destOrd="0" presId="urn:microsoft.com/office/officeart/2016/7/layout/BasicTimeline"/>
    <dgm:cxn modelId="{91A4D499-8518-47EA-8742-A27D200D469D}" type="presParOf" srcId="{9126A77F-4B8A-4938-97D5-9F4721895226}" destId="{D8483829-9F87-4F96-B9BA-AD8C0938241E}" srcOrd="2" destOrd="0" presId="urn:microsoft.com/office/officeart/2016/7/layout/BasicTimeline"/>
    <dgm:cxn modelId="{6937552D-F903-4BD5-AD20-7D0AC78E6F49}" type="presParOf" srcId="{9126A77F-4B8A-4938-97D5-9F4721895226}" destId="{8A742221-CC82-4861-8C9F-0E0C406D9360}" srcOrd="3" destOrd="0" presId="urn:microsoft.com/office/officeart/2016/7/layout/BasicTimeline"/>
    <dgm:cxn modelId="{4D118B3B-D34E-497E-858D-308C1B329AC2}" type="presParOf" srcId="{9126A77F-4B8A-4938-97D5-9F4721895226}" destId="{1AA4158B-5A82-459E-8D57-F9BC52870CE0}" srcOrd="4" destOrd="0" presId="urn:microsoft.com/office/officeart/2016/7/layout/BasicTimeline"/>
    <dgm:cxn modelId="{83DB8326-AF23-495B-B5A7-9E96988BADFE}" type="presParOf" srcId="{FC1F70CC-DBB3-4FEB-88D2-FD595F4772A4}" destId="{32FE958A-CCFD-4D1B-985B-7B34DDCC5534}" srcOrd="3" destOrd="0" presId="urn:microsoft.com/office/officeart/2016/7/layout/BasicTimeline"/>
    <dgm:cxn modelId="{99D1E0BE-FC79-4107-9BC2-9B42B1F6A5DC}" type="presParOf" srcId="{FC1F70CC-DBB3-4FEB-88D2-FD595F4772A4}" destId="{D4158BE4-F725-4B04-AB3D-52F768432446}" srcOrd="4" destOrd="0" presId="urn:microsoft.com/office/officeart/2016/7/layout/BasicTimeline"/>
    <dgm:cxn modelId="{CE049DA6-E42A-4DCE-8377-96C4903FA1BD}" type="presParOf" srcId="{D4158BE4-F725-4B04-AB3D-52F768432446}" destId="{37C328E4-9F41-440E-AB99-50DC818F7AFB}" srcOrd="0" destOrd="0" presId="urn:microsoft.com/office/officeart/2016/7/layout/BasicTimeline"/>
    <dgm:cxn modelId="{4B100426-7567-4277-A8DD-99D13AC8993F}" type="presParOf" srcId="{D4158BE4-F725-4B04-AB3D-52F768432446}" destId="{0CE16A8E-CC09-4A42-86D4-387D0C38F385}" srcOrd="1" destOrd="0" presId="urn:microsoft.com/office/officeart/2016/7/layout/BasicTimeline"/>
    <dgm:cxn modelId="{5D557EF2-EC84-4283-AF3E-E0B93E3A1B34}" type="presParOf" srcId="{0CE16A8E-CC09-4A42-86D4-387D0C38F385}" destId="{CEF206F2-04D5-4BA7-821D-8253A0D43F2A}" srcOrd="0" destOrd="0" presId="urn:microsoft.com/office/officeart/2016/7/layout/BasicTimeline"/>
    <dgm:cxn modelId="{124889C7-BB69-4EB7-82B3-9245FB083A49}" type="presParOf" srcId="{0CE16A8E-CC09-4A42-86D4-387D0C38F385}" destId="{D6183676-0D1F-47A8-A948-FEF136A22694}" srcOrd="1" destOrd="0" presId="urn:microsoft.com/office/officeart/2016/7/layout/BasicTimeline"/>
    <dgm:cxn modelId="{B7AF9945-215D-4A55-8812-610090C00F27}" type="presParOf" srcId="{D4158BE4-F725-4B04-AB3D-52F768432446}" destId="{CBE4CF10-C7E3-4127-A17E-788785652DAC}" srcOrd="2" destOrd="0" presId="urn:microsoft.com/office/officeart/2016/7/layout/BasicTimeline"/>
    <dgm:cxn modelId="{54D46053-B734-412D-A48A-825FDA482BAB}" type="presParOf" srcId="{D4158BE4-F725-4B04-AB3D-52F768432446}" destId="{2F77F655-3A27-4AA9-98F2-7F4F4DC9E9B8}" srcOrd="3" destOrd="0" presId="urn:microsoft.com/office/officeart/2016/7/layout/BasicTimeline"/>
    <dgm:cxn modelId="{40D5D183-B3AC-40C9-8246-D4946FD5C3EF}" type="presParOf" srcId="{D4158BE4-F725-4B04-AB3D-52F768432446}" destId="{3D1CE3C0-1313-4DE4-A98A-3C43E414077F}" srcOrd="4" destOrd="0" presId="urn:microsoft.com/office/officeart/2016/7/layout/BasicTimeline"/>
    <dgm:cxn modelId="{8DCC1481-C3E6-48DC-875E-57E9DE74B268}" type="presParOf" srcId="{FC1F70CC-DBB3-4FEB-88D2-FD595F4772A4}" destId="{02606062-8FCE-4FF4-ADFB-21595E93873C}" srcOrd="5" destOrd="0" presId="urn:microsoft.com/office/officeart/2016/7/layout/BasicTimeline"/>
    <dgm:cxn modelId="{90BC9D7F-D9F3-49DA-B834-3AD3869681CA}" type="presParOf" srcId="{FC1F70CC-DBB3-4FEB-88D2-FD595F4772A4}" destId="{9573EE50-5739-430C-8429-D9A01CD8C521}" srcOrd="6" destOrd="0" presId="urn:microsoft.com/office/officeart/2016/7/layout/BasicTimeline"/>
    <dgm:cxn modelId="{986C243E-A4AE-4716-B3B9-0B562FC25638}" type="presParOf" srcId="{9573EE50-5739-430C-8429-D9A01CD8C521}" destId="{8F37422A-9317-425D-86AF-C5CE5BF564A1}" srcOrd="0" destOrd="0" presId="urn:microsoft.com/office/officeart/2016/7/layout/BasicTimeline"/>
    <dgm:cxn modelId="{44B1AD2C-3BEB-47AF-AE7A-C647E13952AC}" type="presParOf" srcId="{9573EE50-5739-430C-8429-D9A01CD8C521}" destId="{313EA34C-149C-433F-B709-7B881CFDADE2}" srcOrd="1" destOrd="0" presId="urn:microsoft.com/office/officeart/2016/7/layout/BasicTimeline"/>
    <dgm:cxn modelId="{4B438ED5-AA42-4D29-AC23-9886BF16496C}" type="presParOf" srcId="{313EA34C-149C-433F-B709-7B881CFDADE2}" destId="{43A95233-E85A-4849-893F-E09B38CD7295}" srcOrd="0" destOrd="0" presId="urn:microsoft.com/office/officeart/2016/7/layout/BasicTimeline"/>
    <dgm:cxn modelId="{720B68A5-2B9C-4EE1-BC7A-D6F9B341C245}" type="presParOf" srcId="{313EA34C-149C-433F-B709-7B881CFDADE2}" destId="{C823775D-BA55-48E6-9F6B-2FCB6945177C}" srcOrd="1" destOrd="0" presId="urn:microsoft.com/office/officeart/2016/7/layout/BasicTimeline"/>
    <dgm:cxn modelId="{6A966EA1-D920-4264-812B-160141C3C955}" type="presParOf" srcId="{9573EE50-5739-430C-8429-D9A01CD8C521}" destId="{7C30BE3C-8E0A-4326-BE94-8A369A30222D}" srcOrd="2" destOrd="0" presId="urn:microsoft.com/office/officeart/2016/7/layout/BasicTimeline"/>
    <dgm:cxn modelId="{ECC7FD7A-26A9-4B84-9AF5-9E1FA6F8F4BA}" type="presParOf" srcId="{9573EE50-5739-430C-8429-D9A01CD8C521}" destId="{1F9BB13F-7394-476D-B35E-4F6991A793EE}" srcOrd="3" destOrd="0" presId="urn:microsoft.com/office/officeart/2016/7/layout/BasicTimeline"/>
    <dgm:cxn modelId="{C088E9D3-8068-4EFB-8B47-B93902BD00EA}" type="presParOf" srcId="{9573EE50-5739-430C-8429-D9A01CD8C521}" destId="{DEE63389-674A-4729-B802-CD2605A90C3A}"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77B29B-D910-4EFE-8C3E-6ED9374D0A0A}" type="doc">
      <dgm:prSet loTypeId="urn:microsoft.com/office/officeart/2016/7/layout/BasicTimeline" loCatId="other" qsTypeId="urn:microsoft.com/office/officeart/2005/8/quickstyle/simple1" qsCatId="simple" csTypeId="urn:microsoft.com/office/officeart/2005/8/colors/accent5_1" csCatId="accent5" phldr="1"/>
      <dgm:spPr/>
      <dgm:t>
        <a:bodyPr/>
        <a:lstStyle/>
        <a:p>
          <a:endParaRPr lang="en-US"/>
        </a:p>
      </dgm:t>
    </dgm:pt>
    <dgm:pt modelId="{9C96BC61-12CE-4D88-A33A-24172F8C9093}">
      <dgm:prSet phldrT="[Text]" phldr="0"/>
      <dgm:spPr/>
      <dgm:t>
        <a:bodyPr/>
        <a:lstStyle/>
        <a:p>
          <a:pPr>
            <a:defRPr b="1"/>
          </a:pPr>
          <a:r>
            <a:rPr lang="en-US" dirty="0"/>
            <a:t>9. Data Validation</a:t>
          </a:r>
        </a:p>
      </dgm:t>
    </dgm:pt>
    <dgm:pt modelId="{9BCB3D20-7BBD-46D9-9C75-5B146C68967F}" type="parTrans" cxnId="{D1E1A5D3-C066-44F3-A8A1-04B21DEA14C8}">
      <dgm:prSet/>
      <dgm:spPr/>
      <dgm:t>
        <a:bodyPr/>
        <a:lstStyle/>
        <a:p>
          <a:endParaRPr lang="en-US"/>
        </a:p>
      </dgm:t>
    </dgm:pt>
    <dgm:pt modelId="{F43E08B1-658A-4CAE-9A21-D3CA26981D7D}" type="sibTrans" cxnId="{D1E1A5D3-C066-44F3-A8A1-04B21DEA14C8}">
      <dgm:prSet/>
      <dgm:spPr/>
      <dgm:t>
        <a:bodyPr/>
        <a:lstStyle/>
        <a:p>
          <a:endParaRPr lang="en-US"/>
        </a:p>
      </dgm:t>
    </dgm:pt>
    <dgm:pt modelId="{73CBCC81-2B4D-4E2F-B643-A8DFEF1D7C40}">
      <dgm:prSet/>
      <dgm:spPr/>
      <dgm:t>
        <a:bodyPr/>
        <a:lstStyle/>
        <a:p>
          <a:r>
            <a:rPr lang="en-US" b="0" i="0" u="none" dirty="0"/>
            <a:t>Followed Heroku documentations to restructure apps folder,</a:t>
          </a:r>
          <a:r>
            <a:rPr lang="en-US" dirty="0"/>
            <a:t> added Heroku dependencies and tested Locally.</a:t>
          </a:r>
        </a:p>
      </dgm:t>
    </dgm:pt>
    <dgm:pt modelId="{645C554D-D32B-427A-AD41-E9F2D5C76232}" type="parTrans" cxnId="{EE22D672-A5E4-46F7-A0AC-EF84E0DF40E9}">
      <dgm:prSet/>
      <dgm:spPr/>
      <dgm:t>
        <a:bodyPr/>
        <a:lstStyle/>
        <a:p>
          <a:endParaRPr lang="en-US"/>
        </a:p>
      </dgm:t>
    </dgm:pt>
    <dgm:pt modelId="{FB0B50DD-C6FD-4AF1-BCFF-2BC1000CECEB}" type="sibTrans" cxnId="{EE22D672-A5E4-46F7-A0AC-EF84E0DF40E9}">
      <dgm:prSet/>
      <dgm:spPr/>
      <dgm:t>
        <a:bodyPr/>
        <a:lstStyle/>
        <a:p>
          <a:endParaRPr lang="en-US"/>
        </a:p>
      </dgm:t>
    </dgm:pt>
    <dgm:pt modelId="{7BB6BA85-9F56-4582-8EF4-5E7E2291FA90}">
      <dgm:prSet/>
      <dgm:spPr/>
      <dgm:t>
        <a:bodyPr/>
        <a:lstStyle/>
        <a:p>
          <a:pPr>
            <a:defRPr b="1"/>
          </a:pPr>
          <a:r>
            <a:rPr lang="en-AU" dirty="0"/>
            <a:t>Heroku Deployment</a:t>
          </a:r>
          <a:endParaRPr lang="en-US" dirty="0"/>
        </a:p>
      </dgm:t>
    </dgm:pt>
    <dgm:pt modelId="{95B5B503-E03A-4704-AC2E-5792A55EF7B1}" type="parTrans" cxnId="{7D65B2FD-B84D-4BF1-9719-80AA4A43D936}">
      <dgm:prSet/>
      <dgm:spPr/>
      <dgm:t>
        <a:bodyPr/>
        <a:lstStyle/>
        <a:p>
          <a:endParaRPr lang="en-AU"/>
        </a:p>
      </dgm:t>
    </dgm:pt>
    <dgm:pt modelId="{4C0FBCE9-0C87-4F0D-BADF-98F8845FFECC}" type="sibTrans" cxnId="{7D65B2FD-B84D-4BF1-9719-80AA4A43D936}">
      <dgm:prSet/>
      <dgm:spPr/>
      <dgm:t>
        <a:bodyPr/>
        <a:lstStyle/>
        <a:p>
          <a:endParaRPr lang="en-AU"/>
        </a:p>
      </dgm:t>
    </dgm:pt>
    <dgm:pt modelId="{7F884A54-619C-4A4D-B809-FADEED1EA8CF}">
      <dgm:prSet phldrT="[Text]" phldr="0"/>
      <dgm:spPr/>
      <dgm:t>
        <a:bodyPr/>
        <a:lstStyle/>
        <a:p>
          <a:pPr>
            <a:defRPr b="1"/>
          </a:pPr>
          <a:r>
            <a:rPr lang="en-US" dirty="0"/>
            <a:t>10. Heroku Dependencies</a:t>
          </a:r>
        </a:p>
      </dgm:t>
    </dgm:pt>
    <dgm:pt modelId="{509877D2-D753-4F4E-9B74-D8CF64EA5AC8}" type="parTrans" cxnId="{CB8493A9-E874-4039-B433-AD17D2EEBAFE}">
      <dgm:prSet/>
      <dgm:spPr/>
      <dgm:t>
        <a:bodyPr/>
        <a:lstStyle/>
        <a:p>
          <a:endParaRPr lang="en-AU"/>
        </a:p>
      </dgm:t>
    </dgm:pt>
    <dgm:pt modelId="{8DBDA561-FEFC-4626-8C4D-52FADA858F88}" type="sibTrans" cxnId="{CB8493A9-E874-4039-B433-AD17D2EEBAFE}">
      <dgm:prSet/>
      <dgm:spPr/>
      <dgm:t>
        <a:bodyPr/>
        <a:lstStyle/>
        <a:p>
          <a:endParaRPr lang="en-AU"/>
        </a:p>
      </dgm:t>
    </dgm:pt>
    <dgm:pt modelId="{03C9881C-B0C4-4C21-9F02-9111F3198B43}">
      <dgm:prSet phldrT="[Text]" phldr="0"/>
      <dgm:spPr/>
      <dgm:t>
        <a:bodyPr/>
        <a:lstStyle/>
        <a:p>
          <a:r>
            <a:rPr lang="en-US" dirty="0"/>
            <a:t>Validated the Flask app and JS app were still working correctly locally.</a:t>
          </a:r>
        </a:p>
      </dgm:t>
    </dgm:pt>
    <dgm:pt modelId="{F2323446-4F91-4313-97CB-B9F31EA6D4D9}" type="parTrans" cxnId="{B16E08C8-C0B9-4EFA-B95D-24F70A74E7FF}">
      <dgm:prSet/>
      <dgm:spPr/>
      <dgm:t>
        <a:bodyPr/>
        <a:lstStyle/>
        <a:p>
          <a:endParaRPr lang="en-AU"/>
        </a:p>
      </dgm:t>
    </dgm:pt>
    <dgm:pt modelId="{7FEDE458-3B82-46F8-B7B5-0FF000052505}" type="sibTrans" cxnId="{B16E08C8-C0B9-4EFA-B95D-24F70A74E7FF}">
      <dgm:prSet/>
      <dgm:spPr/>
      <dgm:t>
        <a:bodyPr/>
        <a:lstStyle/>
        <a:p>
          <a:endParaRPr lang="en-AU"/>
        </a:p>
      </dgm:t>
    </dgm:pt>
    <dgm:pt modelId="{0775100A-A51A-4E4F-A383-DFD886B5BD47}">
      <dgm:prSet/>
      <dgm:spPr/>
      <dgm:t>
        <a:bodyPr/>
        <a:lstStyle/>
        <a:p>
          <a:r>
            <a:rPr lang="en-AU" dirty="0"/>
            <a:t>https://coffee-worldwide.herokuapp.com/ </a:t>
          </a:r>
          <a:endParaRPr lang="en-US" dirty="0"/>
        </a:p>
      </dgm:t>
    </dgm:pt>
    <dgm:pt modelId="{52965981-1933-44B8-BC17-08625D38FA88}" type="parTrans" cxnId="{DA1D0435-0905-4DF4-854B-03A85359C626}">
      <dgm:prSet/>
      <dgm:spPr/>
      <dgm:t>
        <a:bodyPr/>
        <a:lstStyle/>
        <a:p>
          <a:endParaRPr lang="en-AU"/>
        </a:p>
      </dgm:t>
    </dgm:pt>
    <dgm:pt modelId="{A25BBDF6-767E-4677-814D-F19C6E9EC834}" type="sibTrans" cxnId="{DA1D0435-0905-4DF4-854B-03A85359C626}">
      <dgm:prSet/>
      <dgm:spPr/>
      <dgm:t>
        <a:bodyPr/>
        <a:lstStyle/>
        <a:p>
          <a:endParaRPr lang="en-AU"/>
        </a:p>
      </dgm:t>
    </dgm:pt>
    <dgm:pt modelId="{5FEC15BB-99AD-4B05-B8A4-D495102E65AF}" type="pres">
      <dgm:prSet presAssocID="{7D77B29B-D910-4EFE-8C3E-6ED9374D0A0A}" presName="root" presStyleCnt="0">
        <dgm:presLayoutVars>
          <dgm:chMax/>
          <dgm:chPref/>
          <dgm:animLvl val="lvl"/>
        </dgm:presLayoutVars>
      </dgm:prSet>
      <dgm:spPr/>
    </dgm:pt>
    <dgm:pt modelId="{622AE48D-DC22-4466-870D-3DE2469321A1}" type="pres">
      <dgm:prSet presAssocID="{7D77B29B-D910-4EFE-8C3E-6ED9374D0A0A}" presName="divider" presStyleLbl="fgAccFollowNode1" presStyleIdx="0" presStyleCnt="1"/>
      <dgm:spPr>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gm:spPr>
    </dgm:pt>
    <dgm:pt modelId="{FC1F70CC-DBB3-4FEB-88D2-FD595F4772A4}" type="pres">
      <dgm:prSet presAssocID="{7D77B29B-D910-4EFE-8C3E-6ED9374D0A0A}" presName="nodes" presStyleCnt="0">
        <dgm:presLayoutVars>
          <dgm:chMax/>
          <dgm:chPref/>
          <dgm:animLvl val="lvl"/>
        </dgm:presLayoutVars>
      </dgm:prSet>
      <dgm:spPr/>
    </dgm:pt>
    <dgm:pt modelId="{96E1488C-A0F1-4E68-8900-2596C664C0E0}" type="pres">
      <dgm:prSet presAssocID="{9C96BC61-12CE-4D88-A33A-24172F8C9093}" presName="composite" presStyleCnt="0"/>
      <dgm:spPr/>
    </dgm:pt>
    <dgm:pt modelId="{D30E1874-FBDE-44FB-B69C-B905E5D00A67}" type="pres">
      <dgm:prSet presAssocID="{9C96BC61-12CE-4D88-A33A-24172F8C9093}" presName="L1TextContainer" presStyleLbl="revTx" presStyleIdx="0" presStyleCnt="3">
        <dgm:presLayoutVars>
          <dgm:chMax val="1"/>
          <dgm:chPref val="1"/>
          <dgm:bulletEnabled val="1"/>
        </dgm:presLayoutVars>
      </dgm:prSet>
      <dgm:spPr/>
    </dgm:pt>
    <dgm:pt modelId="{B80C1B80-23FF-46F8-89E3-531B2AEE2E6B}" type="pres">
      <dgm:prSet presAssocID="{9C96BC61-12CE-4D88-A33A-24172F8C9093}" presName="L2TextContainerWrapper" presStyleCnt="0">
        <dgm:presLayoutVars>
          <dgm:chMax val="0"/>
          <dgm:chPref val="0"/>
          <dgm:bulletEnabled val="1"/>
        </dgm:presLayoutVars>
      </dgm:prSet>
      <dgm:spPr/>
    </dgm:pt>
    <dgm:pt modelId="{CF40F476-7DD7-4786-8131-39BE08D061BE}" type="pres">
      <dgm:prSet presAssocID="{9C96BC61-12CE-4D88-A33A-24172F8C9093}" presName="L2TextContainer" presStyleLbl="bgAcc1" presStyleIdx="0" presStyleCnt="3"/>
      <dgm:spPr/>
    </dgm:pt>
    <dgm:pt modelId="{C71D90E4-FD6A-46D5-9BB8-35DE8EEACA1E}" type="pres">
      <dgm:prSet presAssocID="{9C96BC61-12CE-4D88-A33A-24172F8C9093}" presName="FlexibleEmptyPlaceHolder" presStyleCnt="0"/>
      <dgm:spPr/>
    </dgm:pt>
    <dgm:pt modelId="{D4423C72-F26F-4553-B677-90846372ED7C}" type="pres">
      <dgm:prSet presAssocID="{9C96BC61-12CE-4D88-A33A-24172F8C9093}" presName="ConnectLine" presStyleLbl="sibTrans1D1" presStyleIdx="0" presStyleCnt="3"/>
      <dgm:spPr>
        <a:noFill/>
        <a:ln w="9525" cap="rnd" cmpd="sng" algn="ctr">
          <a:solidFill>
            <a:schemeClr val="accent5">
              <a:hueOff val="0"/>
              <a:satOff val="0"/>
              <a:lumOff val="0"/>
              <a:alphaOff val="0"/>
            </a:schemeClr>
          </a:solidFill>
          <a:prstDash val="dash"/>
        </a:ln>
        <a:effectLst/>
      </dgm:spPr>
    </dgm:pt>
    <dgm:pt modelId="{4BCBC3FA-6883-47A8-888F-B2F3697CF04D}" type="pres">
      <dgm:prSet presAssocID="{9C96BC61-12CE-4D88-A33A-24172F8C9093}" presName="ConnectorPoint" presStyleLbl="alignNode1" presStyleIdx="0" presStyleCnt="3"/>
      <dgm:spPr/>
    </dgm:pt>
    <dgm:pt modelId="{5F94651A-394E-4461-8EF8-5908AD20810F}" type="pres">
      <dgm:prSet presAssocID="{9C96BC61-12CE-4D88-A33A-24172F8C9093}" presName="EmptyPlaceHolder" presStyleCnt="0"/>
      <dgm:spPr/>
    </dgm:pt>
    <dgm:pt modelId="{1390B2D0-F113-4D3D-8A5D-01304AF11A69}" type="pres">
      <dgm:prSet presAssocID="{F43E08B1-658A-4CAE-9A21-D3CA26981D7D}" presName="spaceBetweenRectangles" presStyleCnt="0"/>
      <dgm:spPr/>
    </dgm:pt>
    <dgm:pt modelId="{9126A77F-4B8A-4938-97D5-9F4721895226}" type="pres">
      <dgm:prSet presAssocID="{7F884A54-619C-4A4D-B809-FADEED1EA8CF}" presName="composite" presStyleCnt="0"/>
      <dgm:spPr/>
    </dgm:pt>
    <dgm:pt modelId="{742DA513-B2FE-4E41-AF04-3D79146339C0}" type="pres">
      <dgm:prSet presAssocID="{7F884A54-619C-4A4D-B809-FADEED1EA8CF}" presName="L1TextContainer" presStyleLbl="revTx" presStyleIdx="1" presStyleCnt="3">
        <dgm:presLayoutVars>
          <dgm:chMax val="1"/>
          <dgm:chPref val="1"/>
          <dgm:bulletEnabled val="1"/>
        </dgm:presLayoutVars>
      </dgm:prSet>
      <dgm:spPr/>
    </dgm:pt>
    <dgm:pt modelId="{0AA36FCD-A2BA-4E84-AAC7-A8406483BBFB}" type="pres">
      <dgm:prSet presAssocID="{7F884A54-619C-4A4D-B809-FADEED1EA8CF}" presName="L2TextContainerWrapper" presStyleCnt="0">
        <dgm:presLayoutVars>
          <dgm:chMax val="0"/>
          <dgm:chPref val="0"/>
          <dgm:bulletEnabled val="1"/>
        </dgm:presLayoutVars>
      </dgm:prSet>
      <dgm:spPr/>
    </dgm:pt>
    <dgm:pt modelId="{4C61264C-74DB-4873-9609-EC411E38C371}" type="pres">
      <dgm:prSet presAssocID="{7F884A54-619C-4A4D-B809-FADEED1EA8CF}" presName="L2TextContainer" presStyleLbl="bgAcc1" presStyleIdx="1" presStyleCnt="3" custLinFactNeighborX="-288"/>
      <dgm:spPr/>
    </dgm:pt>
    <dgm:pt modelId="{F18A3D8E-8FD8-48AA-A4A9-D76215CF8153}" type="pres">
      <dgm:prSet presAssocID="{7F884A54-619C-4A4D-B809-FADEED1EA8CF}" presName="FlexibleEmptyPlaceHolder" presStyleCnt="0"/>
      <dgm:spPr/>
    </dgm:pt>
    <dgm:pt modelId="{D8483829-9F87-4F96-B9BA-AD8C0938241E}" type="pres">
      <dgm:prSet presAssocID="{7F884A54-619C-4A4D-B809-FADEED1EA8CF}" presName="ConnectLine" presStyleLbl="sibTrans1D1" presStyleIdx="1" presStyleCnt="3"/>
      <dgm:spPr>
        <a:noFill/>
        <a:ln w="9525" cap="flat" cmpd="sng" algn="ctr">
          <a:solidFill>
            <a:schemeClr val="accent5">
              <a:hueOff val="0"/>
              <a:satOff val="0"/>
              <a:lumOff val="0"/>
              <a:alphaOff val="0"/>
            </a:schemeClr>
          </a:solidFill>
          <a:prstDash val="dash"/>
        </a:ln>
        <a:effectLst/>
      </dgm:spPr>
    </dgm:pt>
    <dgm:pt modelId="{8A742221-CC82-4861-8C9F-0E0C406D9360}" type="pres">
      <dgm:prSet presAssocID="{7F884A54-619C-4A4D-B809-FADEED1EA8CF}" presName="ConnectorPoint" presStyleLbl="alignNode1" presStyleIdx="1" presStyleCnt="3"/>
      <dgm:spPr/>
    </dgm:pt>
    <dgm:pt modelId="{1AA4158B-5A82-459E-8D57-F9BC52870CE0}" type="pres">
      <dgm:prSet presAssocID="{7F884A54-619C-4A4D-B809-FADEED1EA8CF}" presName="EmptyPlaceHolder" presStyleCnt="0"/>
      <dgm:spPr/>
    </dgm:pt>
    <dgm:pt modelId="{32FE958A-CCFD-4D1B-985B-7B34DDCC5534}" type="pres">
      <dgm:prSet presAssocID="{8DBDA561-FEFC-4626-8C4D-52FADA858F88}" presName="spaceBetweenRectangles" presStyleCnt="0"/>
      <dgm:spPr/>
    </dgm:pt>
    <dgm:pt modelId="{4DBBE2D8-BE86-4351-806E-73E43F4690AA}" type="pres">
      <dgm:prSet presAssocID="{7BB6BA85-9F56-4582-8EF4-5E7E2291FA90}" presName="composite" presStyleCnt="0"/>
      <dgm:spPr/>
    </dgm:pt>
    <dgm:pt modelId="{F7CD1E5F-5AA6-4461-9C43-23C47D15F6AB}" type="pres">
      <dgm:prSet presAssocID="{7BB6BA85-9F56-4582-8EF4-5E7E2291FA90}" presName="L1TextContainer" presStyleLbl="revTx" presStyleIdx="2" presStyleCnt="3">
        <dgm:presLayoutVars>
          <dgm:chMax val="1"/>
          <dgm:chPref val="1"/>
          <dgm:bulletEnabled val="1"/>
        </dgm:presLayoutVars>
      </dgm:prSet>
      <dgm:spPr/>
    </dgm:pt>
    <dgm:pt modelId="{C3411DBB-61C0-4E61-9357-47D569F776FB}" type="pres">
      <dgm:prSet presAssocID="{7BB6BA85-9F56-4582-8EF4-5E7E2291FA90}" presName="L2TextContainerWrapper" presStyleCnt="0">
        <dgm:presLayoutVars>
          <dgm:chMax val="0"/>
          <dgm:chPref val="0"/>
          <dgm:bulletEnabled val="1"/>
        </dgm:presLayoutVars>
      </dgm:prSet>
      <dgm:spPr/>
    </dgm:pt>
    <dgm:pt modelId="{0A9F9879-9162-41EA-A158-3B1533362196}" type="pres">
      <dgm:prSet presAssocID="{7BB6BA85-9F56-4582-8EF4-5E7E2291FA90}" presName="L2TextContainer" presStyleLbl="bgAcc1" presStyleIdx="2" presStyleCnt="3"/>
      <dgm:spPr/>
    </dgm:pt>
    <dgm:pt modelId="{CDB6C780-2CF4-49CC-8C69-DB0359C6A38A}" type="pres">
      <dgm:prSet presAssocID="{7BB6BA85-9F56-4582-8EF4-5E7E2291FA90}" presName="FlexibleEmptyPlaceHolder" presStyleCnt="0"/>
      <dgm:spPr/>
    </dgm:pt>
    <dgm:pt modelId="{490ACE9F-FDC6-4334-8C49-D56FBAEA5370}" type="pres">
      <dgm:prSet presAssocID="{7BB6BA85-9F56-4582-8EF4-5E7E2291FA90}" presName="ConnectLine" presStyleLbl="sibTrans1D1" presStyleIdx="2" presStyleCnt="3"/>
      <dgm:spPr>
        <a:noFill/>
        <a:ln w="9525" cap="flat" cmpd="sng" algn="ctr">
          <a:solidFill>
            <a:schemeClr val="accent5">
              <a:hueOff val="0"/>
              <a:satOff val="0"/>
              <a:lumOff val="0"/>
              <a:alphaOff val="0"/>
            </a:schemeClr>
          </a:solidFill>
          <a:prstDash val="dash"/>
        </a:ln>
        <a:effectLst/>
      </dgm:spPr>
    </dgm:pt>
    <dgm:pt modelId="{A56500B1-6C92-4CC2-8A00-C4F67E4EBAF0}" type="pres">
      <dgm:prSet presAssocID="{7BB6BA85-9F56-4582-8EF4-5E7E2291FA90}" presName="ConnectorPoint" presStyleLbl="alignNode1" presStyleIdx="2" presStyleCnt="3"/>
      <dgm:spPr/>
    </dgm:pt>
    <dgm:pt modelId="{F2EFBEF5-9ADD-460C-8317-0B2476F512DC}" type="pres">
      <dgm:prSet presAssocID="{7BB6BA85-9F56-4582-8EF4-5E7E2291FA90}" presName="EmptyPlaceHolder" presStyleCnt="0"/>
      <dgm:spPr/>
    </dgm:pt>
  </dgm:ptLst>
  <dgm:cxnLst>
    <dgm:cxn modelId="{27200F1B-823E-4A12-B525-7468C95885E1}" type="presOf" srcId="{7BB6BA85-9F56-4582-8EF4-5E7E2291FA90}" destId="{F7CD1E5F-5AA6-4461-9C43-23C47D15F6AB}" srcOrd="0" destOrd="0" presId="urn:microsoft.com/office/officeart/2016/7/layout/BasicTimeline"/>
    <dgm:cxn modelId="{E1687A24-2680-4BC3-B5D1-F1EC6CD528E0}" type="presOf" srcId="{9C96BC61-12CE-4D88-A33A-24172F8C9093}" destId="{D30E1874-FBDE-44FB-B69C-B905E5D00A67}" srcOrd="0" destOrd="0" presId="urn:microsoft.com/office/officeart/2016/7/layout/BasicTimeline"/>
    <dgm:cxn modelId="{60670D30-2103-40FC-AAEB-72605DE45631}" type="presOf" srcId="{7F884A54-619C-4A4D-B809-FADEED1EA8CF}" destId="{742DA513-B2FE-4E41-AF04-3D79146339C0}" srcOrd="0" destOrd="0" presId="urn:microsoft.com/office/officeart/2016/7/layout/BasicTimeline"/>
    <dgm:cxn modelId="{DA1D0435-0905-4DF4-854B-03A85359C626}" srcId="{7BB6BA85-9F56-4582-8EF4-5E7E2291FA90}" destId="{0775100A-A51A-4E4F-A383-DFD886B5BD47}" srcOrd="0" destOrd="0" parTransId="{52965981-1933-44B8-BC17-08625D38FA88}" sibTransId="{A25BBDF6-767E-4677-814D-F19C6E9EC834}"/>
    <dgm:cxn modelId="{866F0F5C-E56C-4703-B41A-F6CEF16F702F}" type="presOf" srcId="{0775100A-A51A-4E4F-A383-DFD886B5BD47}" destId="{0A9F9879-9162-41EA-A158-3B1533362196}" srcOrd="0" destOrd="0" presId="urn:microsoft.com/office/officeart/2016/7/layout/BasicTimeline"/>
    <dgm:cxn modelId="{EE22D672-A5E4-46F7-A0AC-EF84E0DF40E9}" srcId="{7F884A54-619C-4A4D-B809-FADEED1EA8CF}" destId="{73CBCC81-2B4D-4E2F-B643-A8DFEF1D7C40}" srcOrd="0" destOrd="0" parTransId="{645C554D-D32B-427A-AD41-E9F2D5C76232}" sibTransId="{FB0B50DD-C6FD-4AF1-BCFF-2BC1000CECEB}"/>
    <dgm:cxn modelId="{51AE1857-6363-4511-884D-94B07ACE6850}" type="presOf" srcId="{73CBCC81-2B4D-4E2F-B643-A8DFEF1D7C40}" destId="{4C61264C-74DB-4873-9609-EC411E38C371}" srcOrd="0" destOrd="0" presId="urn:microsoft.com/office/officeart/2016/7/layout/BasicTimeline"/>
    <dgm:cxn modelId="{114AEA88-E6FF-42E5-BE4F-24AE40E4BE72}" type="presOf" srcId="{03C9881C-B0C4-4C21-9F02-9111F3198B43}" destId="{CF40F476-7DD7-4786-8131-39BE08D061BE}" srcOrd="0" destOrd="0" presId="urn:microsoft.com/office/officeart/2016/7/layout/BasicTimeline"/>
    <dgm:cxn modelId="{CB8493A9-E874-4039-B433-AD17D2EEBAFE}" srcId="{7D77B29B-D910-4EFE-8C3E-6ED9374D0A0A}" destId="{7F884A54-619C-4A4D-B809-FADEED1EA8CF}" srcOrd="1" destOrd="0" parTransId="{509877D2-D753-4F4E-9B74-D8CF64EA5AC8}" sibTransId="{8DBDA561-FEFC-4626-8C4D-52FADA858F88}"/>
    <dgm:cxn modelId="{B16E08C8-C0B9-4EFA-B95D-24F70A74E7FF}" srcId="{9C96BC61-12CE-4D88-A33A-24172F8C9093}" destId="{03C9881C-B0C4-4C21-9F02-9111F3198B43}" srcOrd="0" destOrd="0" parTransId="{F2323446-4F91-4313-97CB-B9F31EA6D4D9}" sibTransId="{7FEDE458-3B82-46F8-B7B5-0FF000052505}"/>
    <dgm:cxn modelId="{D1E1A5D3-C066-44F3-A8A1-04B21DEA14C8}" srcId="{7D77B29B-D910-4EFE-8C3E-6ED9374D0A0A}" destId="{9C96BC61-12CE-4D88-A33A-24172F8C9093}" srcOrd="0" destOrd="0" parTransId="{9BCB3D20-7BBD-46D9-9C75-5B146C68967F}" sibTransId="{F43E08B1-658A-4CAE-9A21-D3CA26981D7D}"/>
    <dgm:cxn modelId="{24BEDAF3-E006-4D65-B085-0F49CBF21323}" type="presOf" srcId="{7D77B29B-D910-4EFE-8C3E-6ED9374D0A0A}" destId="{5FEC15BB-99AD-4B05-B8A4-D495102E65AF}" srcOrd="0" destOrd="0" presId="urn:microsoft.com/office/officeart/2016/7/layout/BasicTimeline"/>
    <dgm:cxn modelId="{7D65B2FD-B84D-4BF1-9719-80AA4A43D936}" srcId="{7D77B29B-D910-4EFE-8C3E-6ED9374D0A0A}" destId="{7BB6BA85-9F56-4582-8EF4-5E7E2291FA90}" srcOrd="2" destOrd="0" parTransId="{95B5B503-E03A-4704-AC2E-5792A55EF7B1}" sibTransId="{4C0FBCE9-0C87-4F0D-BADF-98F8845FFECC}"/>
    <dgm:cxn modelId="{1E6D2639-FB8B-4235-9628-95B269D275A2}" type="presParOf" srcId="{5FEC15BB-99AD-4B05-B8A4-D495102E65AF}" destId="{622AE48D-DC22-4466-870D-3DE2469321A1}" srcOrd="0" destOrd="0" presId="urn:microsoft.com/office/officeart/2016/7/layout/BasicTimeline"/>
    <dgm:cxn modelId="{85EB1965-599B-4EC5-9B71-111676EF98A0}" type="presParOf" srcId="{5FEC15BB-99AD-4B05-B8A4-D495102E65AF}" destId="{FC1F70CC-DBB3-4FEB-88D2-FD595F4772A4}" srcOrd="1" destOrd="0" presId="urn:microsoft.com/office/officeart/2016/7/layout/BasicTimeline"/>
    <dgm:cxn modelId="{1681499C-481B-45C4-842F-DF1C21B066FA}" type="presParOf" srcId="{FC1F70CC-DBB3-4FEB-88D2-FD595F4772A4}" destId="{96E1488C-A0F1-4E68-8900-2596C664C0E0}" srcOrd="0" destOrd="0" presId="urn:microsoft.com/office/officeart/2016/7/layout/BasicTimeline"/>
    <dgm:cxn modelId="{50FDC3BA-A021-400C-89F5-41694236E90A}" type="presParOf" srcId="{96E1488C-A0F1-4E68-8900-2596C664C0E0}" destId="{D30E1874-FBDE-44FB-B69C-B905E5D00A67}" srcOrd="0" destOrd="0" presId="urn:microsoft.com/office/officeart/2016/7/layout/BasicTimeline"/>
    <dgm:cxn modelId="{05D14CED-0840-4415-B2EE-C8E9C6ED35E4}" type="presParOf" srcId="{96E1488C-A0F1-4E68-8900-2596C664C0E0}" destId="{B80C1B80-23FF-46F8-89E3-531B2AEE2E6B}" srcOrd="1" destOrd="0" presId="urn:microsoft.com/office/officeart/2016/7/layout/BasicTimeline"/>
    <dgm:cxn modelId="{4AFBF069-E031-4323-A889-A486A680B1C0}" type="presParOf" srcId="{B80C1B80-23FF-46F8-89E3-531B2AEE2E6B}" destId="{CF40F476-7DD7-4786-8131-39BE08D061BE}" srcOrd="0" destOrd="0" presId="urn:microsoft.com/office/officeart/2016/7/layout/BasicTimeline"/>
    <dgm:cxn modelId="{A7A87CA7-8749-4A9C-90F7-2535F83F9247}" type="presParOf" srcId="{B80C1B80-23FF-46F8-89E3-531B2AEE2E6B}" destId="{C71D90E4-FD6A-46D5-9BB8-35DE8EEACA1E}" srcOrd="1" destOrd="0" presId="urn:microsoft.com/office/officeart/2016/7/layout/BasicTimeline"/>
    <dgm:cxn modelId="{A217934F-97DA-4F9B-BB12-D63959A3BC6A}" type="presParOf" srcId="{96E1488C-A0F1-4E68-8900-2596C664C0E0}" destId="{D4423C72-F26F-4553-B677-90846372ED7C}" srcOrd="2" destOrd="0" presId="urn:microsoft.com/office/officeart/2016/7/layout/BasicTimeline"/>
    <dgm:cxn modelId="{9F053B28-395A-4EE0-9A04-4A9C783AE670}" type="presParOf" srcId="{96E1488C-A0F1-4E68-8900-2596C664C0E0}" destId="{4BCBC3FA-6883-47A8-888F-B2F3697CF04D}" srcOrd="3" destOrd="0" presId="urn:microsoft.com/office/officeart/2016/7/layout/BasicTimeline"/>
    <dgm:cxn modelId="{F68278CB-86B1-4BD5-BB81-77B959639D63}" type="presParOf" srcId="{96E1488C-A0F1-4E68-8900-2596C664C0E0}" destId="{5F94651A-394E-4461-8EF8-5908AD20810F}" srcOrd="4" destOrd="0" presId="urn:microsoft.com/office/officeart/2016/7/layout/BasicTimeline"/>
    <dgm:cxn modelId="{E8B2A24D-8EB1-4C1F-B835-563787C567DD}" type="presParOf" srcId="{FC1F70CC-DBB3-4FEB-88D2-FD595F4772A4}" destId="{1390B2D0-F113-4D3D-8A5D-01304AF11A69}" srcOrd="1" destOrd="0" presId="urn:microsoft.com/office/officeart/2016/7/layout/BasicTimeline"/>
    <dgm:cxn modelId="{3A5363F0-E4C8-4487-9E58-3CA034C5BAC8}" type="presParOf" srcId="{FC1F70CC-DBB3-4FEB-88D2-FD595F4772A4}" destId="{9126A77F-4B8A-4938-97D5-9F4721895226}" srcOrd="2" destOrd="0" presId="urn:microsoft.com/office/officeart/2016/7/layout/BasicTimeline"/>
    <dgm:cxn modelId="{EBB16EB2-26DB-4EA1-8339-F0D1D6222299}" type="presParOf" srcId="{9126A77F-4B8A-4938-97D5-9F4721895226}" destId="{742DA513-B2FE-4E41-AF04-3D79146339C0}" srcOrd="0" destOrd="0" presId="urn:microsoft.com/office/officeart/2016/7/layout/BasicTimeline"/>
    <dgm:cxn modelId="{03ECF4D8-805D-4F72-B412-FE45A606ED07}" type="presParOf" srcId="{9126A77F-4B8A-4938-97D5-9F4721895226}" destId="{0AA36FCD-A2BA-4E84-AAC7-A8406483BBFB}" srcOrd="1" destOrd="0" presId="urn:microsoft.com/office/officeart/2016/7/layout/BasicTimeline"/>
    <dgm:cxn modelId="{5B6A4603-CE6D-4939-94E9-58B4AE1B6DEF}" type="presParOf" srcId="{0AA36FCD-A2BA-4E84-AAC7-A8406483BBFB}" destId="{4C61264C-74DB-4873-9609-EC411E38C371}" srcOrd="0" destOrd="0" presId="urn:microsoft.com/office/officeart/2016/7/layout/BasicTimeline"/>
    <dgm:cxn modelId="{7DCEAB2D-637C-4F85-8583-280B03D5DFA7}" type="presParOf" srcId="{0AA36FCD-A2BA-4E84-AAC7-A8406483BBFB}" destId="{F18A3D8E-8FD8-48AA-A4A9-D76215CF8153}" srcOrd="1" destOrd="0" presId="urn:microsoft.com/office/officeart/2016/7/layout/BasicTimeline"/>
    <dgm:cxn modelId="{91A4D499-8518-47EA-8742-A27D200D469D}" type="presParOf" srcId="{9126A77F-4B8A-4938-97D5-9F4721895226}" destId="{D8483829-9F87-4F96-B9BA-AD8C0938241E}" srcOrd="2" destOrd="0" presId="urn:microsoft.com/office/officeart/2016/7/layout/BasicTimeline"/>
    <dgm:cxn modelId="{6937552D-F903-4BD5-AD20-7D0AC78E6F49}" type="presParOf" srcId="{9126A77F-4B8A-4938-97D5-9F4721895226}" destId="{8A742221-CC82-4861-8C9F-0E0C406D9360}" srcOrd="3" destOrd="0" presId="urn:microsoft.com/office/officeart/2016/7/layout/BasicTimeline"/>
    <dgm:cxn modelId="{4D118B3B-D34E-497E-858D-308C1B329AC2}" type="presParOf" srcId="{9126A77F-4B8A-4938-97D5-9F4721895226}" destId="{1AA4158B-5A82-459E-8D57-F9BC52870CE0}" srcOrd="4" destOrd="0" presId="urn:microsoft.com/office/officeart/2016/7/layout/BasicTimeline"/>
    <dgm:cxn modelId="{83DB8326-AF23-495B-B5A7-9E96988BADFE}" type="presParOf" srcId="{FC1F70CC-DBB3-4FEB-88D2-FD595F4772A4}" destId="{32FE958A-CCFD-4D1B-985B-7B34DDCC5534}" srcOrd="3" destOrd="0" presId="urn:microsoft.com/office/officeart/2016/7/layout/BasicTimeline"/>
    <dgm:cxn modelId="{3DBC8381-AAD7-4D48-80B5-AAA728244589}" type="presParOf" srcId="{FC1F70CC-DBB3-4FEB-88D2-FD595F4772A4}" destId="{4DBBE2D8-BE86-4351-806E-73E43F4690AA}" srcOrd="4" destOrd="0" presId="urn:microsoft.com/office/officeart/2016/7/layout/BasicTimeline"/>
    <dgm:cxn modelId="{C01AC774-95B9-4D81-A47B-F870FB978065}" type="presParOf" srcId="{4DBBE2D8-BE86-4351-806E-73E43F4690AA}" destId="{F7CD1E5F-5AA6-4461-9C43-23C47D15F6AB}" srcOrd="0" destOrd="0" presId="urn:microsoft.com/office/officeart/2016/7/layout/BasicTimeline"/>
    <dgm:cxn modelId="{DD07E1FC-56E4-43CD-BD72-8BED2735FC2D}" type="presParOf" srcId="{4DBBE2D8-BE86-4351-806E-73E43F4690AA}" destId="{C3411DBB-61C0-4E61-9357-47D569F776FB}" srcOrd="1" destOrd="0" presId="urn:microsoft.com/office/officeart/2016/7/layout/BasicTimeline"/>
    <dgm:cxn modelId="{80C5D147-CB11-40B1-B897-B5AC4903A886}" type="presParOf" srcId="{C3411DBB-61C0-4E61-9357-47D569F776FB}" destId="{0A9F9879-9162-41EA-A158-3B1533362196}" srcOrd="0" destOrd="0" presId="urn:microsoft.com/office/officeart/2016/7/layout/BasicTimeline"/>
    <dgm:cxn modelId="{3032C0A6-C7E6-4BBC-A572-F3443CBF4923}" type="presParOf" srcId="{C3411DBB-61C0-4E61-9357-47D569F776FB}" destId="{CDB6C780-2CF4-49CC-8C69-DB0359C6A38A}" srcOrd="1" destOrd="0" presId="urn:microsoft.com/office/officeart/2016/7/layout/BasicTimeline"/>
    <dgm:cxn modelId="{F2517BFC-EEA7-47C0-AF4B-B51835A7A2D0}" type="presParOf" srcId="{4DBBE2D8-BE86-4351-806E-73E43F4690AA}" destId="{490ACE9F-FDC6-4334-8C49-D56FBAEA5370}" srcOrd="2" destOrd="0" presId="urn:microsoft.com/office/officeart/2016/7/layout/BasicTimeline"/>
    <dgm:cxn modelId="{7D50C1C8-59F3-4010-90ED-8EE92865A1FB}" type="presParOf" srcId="{4DBBE2D8-BE86-4351-806E-73E43F4690AA}" destId="{A56500B1-6C92-4CC2-8A00-C4F67E4EBAF0}" srcOrd="3" destOrd="0" presId="urn:microsoft.com/office/officeart/2016/7/layout/BasicTimeline"/>
    <dgm:cxn modelId="{7C2C5ABA-AE80-406F-A6A1-FFBFCF6B7B62}" type="presParOf" srcId="{4DBBE2D8-BE86-4351-806E-73E43F4690AA}" destId="{F2EFBEF5-9ADD-460C-8317-0B2476F512DC}"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75809-8C75-4E04-803F-AFF163039B65}">
      <dsp:nvSpPr>
        <dsp:cNvPr id="0" name=""/>
        <dsp:cNvSpPr/>
      </dsp:nvSpPr>
      <dsp:spPr>
        <a:xfrm>
          <a:off x="740831" y="626979"/>
          <a:ext cx="1065841" cy="1065841"/>
        </a:xfrm>
        <a:prstGeom prst="rect">
          <a:avLst/>
        </a:prstGeom>
        <a:blipFill rotWithShape="1">
          <a:blip xmlns:r="http://schemas.openxmlformats.org/officeDocument/2006/relationships" r:embed="rId1"/>
          <a:srcRect/>
          <a:stretch>
            <a:fillRect l="-25000" r="-25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5304F6-1159-42A1-9C34-3730AFDDA2CD}">
      <dsp:nvSpPr>
        <dsp:cNvPr id="0" name=""/>
        <dsp:cNvSpPr/>
      </dsp:nvSpPr>
      <dsp:spPr>
        <a:xfrm>
          <a:off x="89483" y="2008150"/>
          <a:ext cx="23685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noProof="0" dirty="0" err="1"/>
            <a:t>Jeya</a:t>
          </a:r>
          <a:r>
            <a:rPr lang="en-US" sz="2600" kern="1200" noProof="0" dirty="0"/>
            <a:t> Emmanuel</a:t>
          </a:r>
        </a:p>
      </dsp:txBody>
      <dsp:txXfrm>
        <a:off x="89483" y="2008150"/>
        <a:ext cx="2368537" cy="720000"/>
      </dsp:txXfrm>
    </dsp:sp>
    <dsp:sp modelId="{149365D4-02F1-45AD-91FD-EDDC4F0E9A67}">
      <dsp:nvSpPr>
        <dsp:cNvPr id="0" name=""/>
        <dsp:cNvSpPr/>
      </dsp:nvSpPr>
      <dsp:spPr>
        <a:xfrm>
          <a:off x="3523863" y="626979"/>
          <a:ext cx="1065841" cy="106584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FFB028-C0D7-44EE-803C-2FE7CB0A5632}">
      <dsp:nvSpPr>
        <dsp:cNvPr id="0" name=""/>
        <dsp:cNvSpPr/>
      </dsp:nvSpPr>
      <dsp:spPr>
        <a:xfrm>
          <a:off x="2872515" y="2008150"/>
          <a:ext cx="23685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noProof="0" dirty="0"/>
            <a:t>Chris Mai</a:t>
          </a:r>
        </a:p>
      </dsp:txBody>
      <dsp:txXfrm>
        <a:off x="2872515" y="2008150"/>
        <a:ext cx="2368537" cy="720000"/>
      </dsp:txXfrm>
    </dsp:sp>
    <dsp:sp modelId="{72D006BC-B9B3-458C-9768-07D20D6CD37A}">
      <dsp:nvSpPr>
        <dsp:cNvPr id="0" name=""/>
        <dsp:cNvSpPr/>
      </dsp:nvSpPr>
      <dsp:spPr>
        <a:xfrm>
          <a:off x="6306894" y="626979"/>
          <a:ext cx="1065841" cy="1065841"/>
        </a:xfrm>
        <a:prstGeom prst="rect">
          <a:avLst/>
        </a:prstGeom>
        <a:blipFill rotWithShape="1">
          <a:blip xmlns:r="http://schemas.openxmlformats.org/officeDocument/2006/relationships" r:embed="rId3"/>
          <a:srcRect/>
          <a:stretch>
            <a:fillRect l="-39000" r="-39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8D41E0-D064-4F64-B2E2-37349575417C}">
      <dsp:nvSpPr>
        <dsp:cNvPr id="0" name=""/>
        <dsp:cNvSpPr/>
      </dsp:nvSpPr>
      <dsp:spPr>
        <a:xfrm>
          <a:off x="5655547" y="2008150"/>
          <a:ext cx="23685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noProof="0" dirty="0" err="1"/>
            <a:t>Dat</a:t>
          </a:r>
          <a:r>
            <a:rPr lang="en-US" sz="2600" kern="1200" noProof="0" dirty="0"/>
            <a:t> Nguyen</a:t>
          </a:r>
        </a:p>
      </dsp:txBody>
      <dsp:txXfrm>
        <a:off x="5655547" y="2008150"/>
        <a:ext cx="2368537" cy="720000"/>
      </dsp:txXfrm>
    </dsp:sp>
    <dsp:sp modelId="{F1DCD97E-B750-4B43-92BC-864056D558C7}">
      <dsp:nvSpPr>
        <dsp:cNvPr id="0" name=""/>
        <dsp:cNvSpPr/>
      </dsp:nvSpPr>
      <dsp:spPr>
        <a:xfrm>
          <a:off x="9089926" y="626979"/>
          <a:ext cx="1065841" cy="106584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B89AE9-7B1A-444C-AB8D-C2F13E9F9A70}">
      <dsp:nvSpPr>
        <dsp:cNvPr id="0" name=""/>
        <dsp:cNvSpPr/>
      </dsp:nvSpPr>
      <dsp:spPr>
        <a:xfrm>
          <a:off x="8438578" y="2008150"/>
          <a:ext cx="23685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noProof="0" dirty="0"/>
            <a:t>Claudia Sandoval</a:t>
          </a:r>
        </a:p>
      </dsp:txBody>
      <dsp:txXfrm>
        <a:off x="8438578" y="2008150"/>
        <a:ext cx="236853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202" y="392289"/>
          <a:ext cx="2441809" cy="293017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1111250">
            <a:lnSpc>
              <a:spcPct val="90000"/>
            </a:lnSpc>
            <a:spcBef>
              <a:spcPct val="0"/>
            </a:spcBef>
            <a:spcAft>
              <a:spcPct val="35000"/>
            </a:spcAft>
            <a:buNone/>
            <a:defRPr cap="all"/>
          </a:pPr>
          <a:r>
            <a:rPr lang="en-US" sz="2500" kern="1200" dirty="0"/>
            <a:t>Topic and background</a:t>
          </a:r>
        </a:p>
        <a:p>
          <a:pPr marL="228600" lvl="1" indent="-228600" algn="l" defTabSz="889000">
            <a:lnSpc>
              <a:spcPct val="90000"/>
            </a:lnSpc>
            <a:spcBef>
              <a:spcPct val="0"/>
            </a:spcBef>
            <a:spcAft>
              <a:spcPct val="15000"/>
            </a:spcAft>
            <a:buChar char="•"/>
            <a:defRPr cap="all"/>
          </a:pPr>
          <a:r>
            <a:rPr lang="en-US" sz="2000" kern="1200" dirty="0"/>
            <a:t>Claudia </a:t>
          </a:r>
        </a:p>
      </dsp:txBody>
      <dsp:txXfrm>
        <a:off x="202" y="1564357"/>
        <a:ext cx="2441809" cy="1758102"/>
      </dsp:txXfrm>
    </dsp:sp>
    <dsp:sp modelId="{BBA91679-4684-4A04-8AEB-03038C78A75C}">
      <dsp:nvSpPr>
        <dsp:cNvPr id="0" name=""/>
        <dsp:cNvSpPr/>
      </dsp:nvSpPr>
      <dsp:spPr>
        <a:xfrm>
          <a:off x="202" y="392289"/>
          <a:ext cx="2441809" cy="1172068"/>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202" y="392289"/>
        <a:ext cx="2441809" cy="1172068"/>
      </dsp:txXfrm>
    </dsp:sp>
    <dsp:sp modelId="{00AE7F27-0E5D-4AFB-ACD6-B5A19E79EA42}">
      <dsp:nvSpPr>
        <dsp:cNvPr id="0" name=""/>
        <dsp:cNvSpPr/>
      </dsp:nvSpPr>
      <dsp:spPr>
        <a:xfrm>
          <a:off x="2637356" y="392289"/>
          <a:ext cx="2441809" cy="2930170"/>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1111250">
            <a:lnSpc>
              <a:spcPct val="90000"/>
            </a:lnSpc>
            <a:spcBef>
              <a:spcPct val="0"/>
            </a:spcBef>
            <a:spcAft>
              <a:spcPct val="35000"/>
            </a:spcAft>
            <a:buNone/>
            <a:defRPr cap="all"/>
          </a:pPr>
          <a:r>
            <a:rPr lang="en-US" sz="2500" kern="1200" dirty="0"/>
            <a:t>Plan and Design</a:t>
          </a:r>
        </a:p>
        <a:p>
          <a:pPr marL="228600" lvl="1" indent="-228600" algn="l" defTabSz="889000">
            <a:lnSpc>
              <a:spcPct val="90000"/>
            </a:lnSpc>
            <a:spcBef>
              <a:spcPct val="0"/>
            </a:spcBef>
            <a:spcAft>
              <a:spcPct val="15000"/>
            </a:spcAft>
            <a:buChar char="•"/>
            <a:defRPr cap="all"/>
          </a:pPr>
          <a:r>
            <a:rPr lang="en-US" sz="2000" kern="1200" dirty="0"/>
            <a:t>JEYA</a:t>
          </a:r>
        </a:p>
      </dsp:txBody>
      <dsp:txXfrm>
        <a:off x="2637356" y="1564357"/>
        <a:ext cx="2441809" cy="1758102"/>
      </dsp:txXfrm>
    </dsp:sp>
    <dsp:sp modelId="{975C752B-C37A-4BA6-A3AE-2202A141404A}">
      <dsp:nvSpPr>
        <dsp:cNvPr id="0" name=""/>
        <dsp:cNvSpPr/>
      </dsp:nvSpPr>
      <dsp:spPr>
        <a:xfrm>
          <a:off x="2637356" y="392289"/>
          <a:ext cx="2441809" cy="1172068"/>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2637356" y="392289"/>
        <a:ext cx="2441809" cy="1172068"/>
      </dsp:txXfrm>
    </dsp:sp>
    <dsp:sp modelId="{CAD62F17-E99D-4FEF-B376-961CA4CB20EB}">
      <dsp:nvSpPr>
        <dsp:cNvPr id="0" name=""/>
        <dsp:cNvSpPr/>
      </dsp:nvSpPr>
      <dsp:spPr>
        <a:xfrm>
          <a:off x="5274509" y="392289"/>
          <a:ext cx="2441809" cy="2930170"/>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1111250">
            <a:lnSpc>
              <a:spcPct val="90000"/>
            </a:lnSpc>
            <a:spcBef>
              <a:spcPct val="0"/>
            </a:spcBef>
            <a:spcAft>
              <a:spcPct val="35000"/>
            </a:spcAft>
            <a:buNone/>
            <a:defRPr cap="all"/>
          </a:pPr>
          <a:r>
            <a:rPr lang="en-US" sz="2500" kern="1200" dirty="0"/>
            <a:t>Process </a:t>
          </a:r>
        </a:p>
        <a:p>
          <a:pPr marL="228600" lvl="1" indent="-228600" algn="l" defTabSz="889000">
            <a:lnSpc>
              <a:spcPct val="90000"/>
            </a:lnSpc>
            <a:spcBef>
              <a:spcPct val="0"/>
            </a:spcBef>
            <a:spcAft>
              <a:spcPct val="15000"/>
            </a:spcAft>
            <a:buChar char="•"/>
            <a:defRPr cap="all"/>
          </a:pPr>
          <a:r>
            <a:rPr lang="en-US" sz="2000" kern="1200" dirty="0"/>
            <a:t>DAT</a:t>
          </a:r>
        </a:p>
      </dsp:txBody>
      <dsp:txXfrm>
        <a:off x="5274509" y="1564357"/>
        <a:ext cx="2441809" cy="1758102"/>
      </dsp:txXfrm>
    </dsp:sp>
    <dsp:sp modelId="{E20811D6-E5D4-4C9E-AABF-9E0E1902CA2C}">
      <dsp:nvSpPr>
        <dsp:cNvPr id="0" name=""/>
        <dsp:cNvSpPr/>
      </dsp:nvSpPr>
      <dsp:spPr>
        <a:xfrm>
          <a:off x="5274509" y="392289"/>
          <a:ext cx="2441809" cy="1172068"/>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274509" y="392289"/>
        <a:ext cx="2441809" cy="1172068"/>
      </dsp:txXfrm>
    </dsp:sp>
    <dsp:sp modelId="{C4B0BC78-912A-4E1A-B7C2-DA5021EF16D8}">
      <dsp:nvSpPr>
        <dsp:cNvPr id="0" name=""/>
        <dsp:cNvSpPr/>
      </dsp:nvSpPr>
      <dsp:spPr>
        <a:xfrm>
          <a:off x="7911663" y="392289"/>
          <a:ext cx="2441809" cy="2930170"/>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196" tIns="0" rIns="241196" bIns="330200" numCol="1" spcCol="1270" anchor="t" anchorCtr="0">
          <a:noAutofit/>
        </a:bodyPr>
        <a:lstStyle/>
        <a:p>
          <a:pPr marL="0" lvl="0" indent="0" algn="l" defTabSz="1111250">
            <a:lnSpc>
              <a:spcPct val="90000"/>
            </a:lnSpc>
            <a:spcBef>
              <a:spcPct val="0"/>
            </a:spcBef>
            <a:spcAft>
              <a:spcPct val="35000"/>
            </a:spcAft>
            <a:buNone/>
            <a:defRPr cap="all"/>
          </a:pPr>
          <a:r>
            <a:rPr lang="en-US" sz="2500" kern="1200" dirty="0"/>
            <a:t>Draft Demo </a:t>
          </a:r>
        </a:p>
        <a:p>
          <a:pPr marL="228600" lvl="1" indent="-228600" algn="l" defTabSz="889000">
            <a:lnSpc>
              <a:spcPct val="90000"/>
            </a:lnSpc>
            <a:spcBef>
              <a:spcPct val="0"/>
            </a:spcBef>
            <a:spcAft>
              <a:spcPct val="15000"/>
            </a:spcAft>
            <a:buChar char="•"/>
            <a:defRPr cap="all"/>
          </a:pPr>
          <a:r>
            <a:rPr lang="en-US" sz="2000" kern="1200" dirty="0"/>
            <a:t>CHRIS</a:t>
          </a:r>
        </a:p>
      </dsp:txBody>
      <dsp:txXfrm>
        <a:off x="7911663" y="1564357"/>
        <a:ext cx="2441809" cy="1758102"/>
      </dsp:txXfrm>
    </dsp:sp>
    <dsp:sp modelId="{AC18B099-1F6C-4839-8053-B8474B4FB6E6}">
      <dsp:nvSpPr>
        <dsp:cNvPr id="0" name=""/>
        <dsp:cNvSpPr/>
      </dsp:nvSpPr>
      <dsp:spPr>
        <a:xfrm>
          <a:off x="7911663" y="392289"/>
          <a:ext cx="2441809" cy="1172068"/>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1196" tIns="165100" rIns="241196" bIns="165100" numCol="1" spcCol="1270" anchor="ctr" anchorCtr="0">
          <a:noAutofit/>
        </a:bodyPr>
        <a:lstStyle/>
        <a:p>
          <a:pPr marL="0" lvl="0" indent="0" algn="l" defTabSz="2933700">
            <a:lnSpc>
              <a:spcPct val="90000"/>
            </a:lnSpc>
            <a:spcBef>
              <a:spcPct val="0"/>
            </a:spcBef>
            <a:spcAft>
              <a:spcPct val="35000"/>
            </a:spcAft>
            <a:buNone/>
          </a:pPr>
          <a:r>
            <a:rPr lang="en-AU" sz="6600" kern="1200"/>
            <a:t>04</a:t>
          </a:r>
        </a:p>
      </dsp:txBody>
      <dsp:txXfrm>
        <a:off x="7911663" y="392289"/>
        <a:ext cx="2441809" cy="1172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FE5A9-A72A-49EA-A080-1FB5A9AFA952}">
      <dsp:nvSpPr>
        <dsp:cNvPr id="0" name=""/>
        <dsp:cNvSpPr/>
      </dsp:nvSpPr>
      <dsp:spPr>
        <a:xfrm>
          <a:off x="2943649" y="0"/>
          <a:ext cx="1859047" cy="1859047"/>
        </a:xfrm>
        <a:prstGeom prst="downArrow">
          <a:avLst>
            <a:gd name="adj1" fmla="val 50000"/>
            <a:gd name="adj2" fmla="val 35000"/>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01 Data Cleaning</a:t>
          </a:r>
        </a:p>
      </dsp:txBody>
      <dsp:txXfrm>
        <a:off x="3408411" y="0"/>
        <a:ext cx="929523" cy="1533714"/>
      </dsp:txXfrm>
    </dsp:sp>
    <dsp:sp modelId="{79CEFDDB-15C5-4950-A1EC-9BCAB28ABF4C}">
      <dsp:nvSpPr>
        <dsp:cNvPr id="0" name=""/>
        <dsp:cNvSpPr/>
      </dsp:nvSpPr>
      <dsp:spPr>
        <a:xfrm rot="3600000">
          <a:off x="4647325" y="1011072"/>
          <a:ext cx="1859047" cy="1859047"/>
        </a:xfrm>
        <a:prstGeom prst="downArrow">
          <a:avLst>
            <a:gd name="adj1" fmla="val 50000"/>
            <a:gd name="adj2" fmla="val 35000"/>
          </a:avLst>
        </a:prstGeom>
        <a:gradFill rotWithShape="0">
          <a:gsLst>
            <a:gs pos="0">
              <a:schemeClr val="accent5">
                <a:hueOff val="-4264624"/>
                <a:satOff val="2424"/>
                <a:lumOff val="-2000"/>
                <a:alphaOff val="0"/>
                <a:tint val="100000"/>
                <a:shade val="85000"/>
                <a:satMod val="100000"/>
                <a:lumMod val="100000"/>
              </a:schemeClr>
            </a:gs>
            <a:gs pos="100000">
              <a:schemeClr val="accent5">
                <a:hueOff val="-4264624"/>
                <a:satOff val="2424"/>
                <a:lumOff val="-200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02 Data Transformation </a:t>
          </a:r>
        </a:p>
      </dsp:txBody>
      <dsp:txXfrm rot="-5400000">
        <a:off x="4950865" y="1394500"/>
        <a:ext cx="1533714" cy="929523"/>
      </dsp:txXfrm>
    </dsp:sp>
    <dsp:sp modelId="{A5B67C4D-0EAE-454D-B08C-906E39D5F8BD}">
      <dsp:nvSpPr>
        <dsp:cNvPr id="0" name=""/>
        <dsp:cNvSpPr/>
      </dsp:nvSpPr>
      <dsp:spPr>
        <a:xfrm rot="7200000">
          <a:off x="4643068" y="2946055"/>
          <a:ext cx="1859047" cy="1859047"/>
        </a:xfrm>
        <a:prstGeom prst="downArrow">
          <a:avLst>
            <a:gd name="adj1" fmla="val 50000"/>
            <a:gd name="adj2" fmla="val 35000"/>
          </a:avLst>
        </a:prstGeom>
        <a:gradFill rotWithShape="0">
          <a:gsLst>
            <a:gs pos="0">
              <a:schemeClr val="accent5">
                <a:hueOff val="-8529249"/>
                <a:satOff val="4848"/>
                <a:lumOff val="-4000"/>
                <a:alphaOff val="0"/>
                <a:tint val="100000"/>
                <a:shade val="85000"/>
                <a:satMod val="100000"/>
                <a:lumMod val="100000"/>
              </a:schemeClr>
            </a:gs>
            <a:gs pos="100000">
              <a:schemeClr val="accent5">
                <a:hueOff val="-8529249"/>
                <a:satOff val="4848"/>
                <a:lumOff val="-400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03 Data Validation</a:t>
          </a:r>
        </a:p>
      </dsp:txBody>
      <dsp:txXfrm rot="-5400000">
        <a:off x="4946608" y="3492150"/>
        <a:ext cx="1533714" cy="929523"/>
      </dsp:txXfrm>
    </dsp:sp>
    <dsp:sp modelId="{1A73D035-9DFA-42D2-89D3-336800831036}">
      <dsp:nvSpPr>
        <dsp:cNvPr id="0" name=""/>
        <dsp:cNvSpPr/>
      </dsp:nvSpPr>
      <dsp:spPr>
        <a:xfrm rot="10800000">
          <a:off x="2943649" y="3927215"/>
          <a:ext cx="1859047" cy="1859047"/>
        </a:xfrm>
        <a:prstGeom prst="downArrow">
          <a:avLst>
            <a:gd name="adj1" fmla="val 50000"/>
            <a:gd name="adj2" fmla="val 35000"/>
          </a:avLst>
        </a:prstGeom>
        <a:gradFill rotWithShape="0">
          <a:gsLst>
            <a:gs pos="0">
              <a:schemeClr val="accent5">
                <a:hueOff val="-12793873"/>
                <a:satOff val="7271"/>
                <a:lumOff val="-6000"/>
                <a:alphaOff val="0"/>
                <a:tint val="100000"/>
                <a:shade val="85000"/>
                <a:satMod val="100000"/>
                <a:lumMod val="100000"/>
              </a:schemeClr>
            </a:gs>
            <a:gs pos="100000">
              <a:schemeClr val="accent5">
                <a:hueOff val="-12793873"/>
                <a:satOff val="7271"/>
                <a:lumOff val="-600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04 </a:t>
          </a:r>
          <a:r>
            <a:rPr lang="en-US" sz="1300" kern="1200" dirty="0"/>
            <a:t>Databases</a:t>
          </a:r>
        </a:p>
      </dsp:txBody>
      <dsp:txXfrm rot="10800000">
        <a:off x="3408411" y="4252548"/>
        <a:ext cx="929523" cy="1533714"/>
      </dsp:txXfrm>
    </dsp:sp>
    <dsp:sp modelId="{ECE23E45-3585-4CDA-8F0C-0847F877FDA3}">
      <dsp:nvSpPr>
        <dsp:cNvPr id="0" name=""/>
        <dsp:cNvSpPr/>
      </dsp:nvSpPr>
      <dsp:spPr>
        <a:xfrm rot="14400000">
          <a:off x="1244230" y="2946055"/>
          <a:ext cx="1859047" cy="1859047"/>
        </a:xfrm>
        <a:prstGeom prst="downArrow">
          <a:avLst>
            <a:gd name="adj1" fmla="val 50000"/>
            <a:gd name="adj2" fmla="val 35000"/>
          </a:avLst>
        </a:prstGeom>
        <a:gradFill rotWithShape="0">
          <a:gsLst>
            <a:gs pos="0">
              <a:schemeClr val="accent5">
                <a:hueOff val="-17058497"/>
                <a:satOff val="9695"/>
                <a:lumOff val="-8000"/>
                <a:alphaOff val="0"/>
                <a:tint val="100000"/>
                <a:shade val="85000"/>
                <a:satMod val="100000"/>
                <a:lumMod val="100000"/>
              </a:schemeClr>
            </a:gs>
            <a:gs pos="100000">
              <a:schemeClr val="accent5">
                <a:hueOff val="-17058497"/>
                <a:satOff val="9695"/>
                <a:lumOff val="-800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05 Visualizations</a:t>
          </a:r>
        </a:p>
      </dsp:txBody>
      <dsp:txXfrm rot="5400000">
        <a:off x="1266024" y="3492150"/>
        <a:ext cx="1533714" cy="929523"/>
      </dsp:txXfrm>
    </dsp:sp>
    <dsp:sp modelId="{EC16280F-483C-4FB7-9EAA-579702604950}">
      <dsp:nvSpPr>
        <dsp:cNvPr id="0" name=""/>
        <dsp:cNvSpPr/>
      </dsp:nvSpPr>
      <dsp:spPr>
        <a:xfrm rot="18000000">
          <a:off x="1265777" y="966380"/>
          <a:ext cx="1859047" cy="1859047"/>
        </a:xfrm>
        <a:prstGeom prst="downArrow">
          <a:avLst>
            <a:gd name="adj1" fmla="val 50000"/>
            <a:gd name="adj2" fmla="val 35000"/>
          </a:avLst>
        </a:prstGeom>
        <a:gradFill rotWithShape="0">
          <a:gsLst>
            <a:gs pos="0">
              <a:schemeClr val="accent5">
                <a:hueOff val="-21323121"/>
                <a:satOff val="12119"/>
                <a:lumOff val="-10000"/>
                <a:alphaOff val="0"/>
                <a:tint val="100000"/>
                <a:shade val="85000"/>
                <a:satMod val="100000"/>
                <a:lumMod val="100000"/>
              </a:schemeClr>
            </a:gs>
            <a:gs pos="100000">
              <a:schemeClr val="accent5">
                <a:hueOff val="-21323121"/>
                <a:satOff val="12119"/>
                <a:lumOff val="-1000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06 Deployment</a:t>
          </a:r>
        </a:p>
      </dsp:txBody>
      <dsp:txXfrm rot="5400000">
        <a:off x="1287571" y="1349808"/>
        <a:ext cx="1533714" cy="9295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AE48D-DC22-4466-870D-3DE2469321A1}">
      <dsp:nvSpPr>
        <dsp:cNvPr id="0" name=""/>
        <dsp:cNvSpPr/>
      </dsp:nvSpPr>
      <dsp:spPr>
        <a:xfrm>
          <a:off x="0" y="1857375"/>
          <a:ext cx="10353675" cy="0"/>
        </a:xfrm>
        <a:prstGeom prst="line">
          <a:avLst/>
        </a:prstGeom>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EC47C319-F262-452D-A3AA-636B0CDD3083}">
      <dsp:nvSpPr>
        <dsp:cNvPr id="0" name=""/>
        <dsp:cNvSpPr/>
      </dsp:nvSpPr>
      <dsp:spPr>
        <a:xfrm>
          <a:off x="229671" y="1994820"/>
          <a:ext cx="3323287"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1. Data Exploration</a:t>
          </a:r>
        </a:p>
      </dsp:txBody>
      <dsp:txXfrm>
        <a:off x="229671" y="1994820"/>
        <a:ext cx="3323287" cy="419766"/>
      </dsp:txXfrm>
    </dsp:sp>
    <dsp:sp modelId="{699D6E05-2110-40CF-A9E1-513C5874F142}">
      <dsp:nvSpPr>
        <dsp:cNvPr id="0" name=""/>
        <dsp:cNvSpPr/>
      </dsp:nvSpPr>
      <dsp:spPr>
        <a:xfrm>
          <a:off x="3083" y="518207"/>
          <a:ext cx="3776462" cy="633364"/>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Data was found and selected only the most aligned with the brief. Information was downloaded in csv files.</a:t>
          </a:r>
          <a:endParaRPr lang="en-US" sz="1200" kern="1200" dirty="0"/>
        </a:p>
      </dsp:txBody>
      <dsp:txXfrm>
        <a:off x="34001" y="549125"/>
        <a:ext cx="3714626" cy="571528"/>
      </dsp:txXfrm>
    </dsp:sp>
    <dsp:sp modelId="{84F43E91-3923-4169-8319-03B48B626FF2}">
      <dsp:nvSpPr>
        <dsp:cNvPr id="0" name=""/>
        <dsp:cNvSpPr/>
      </dsp:nvSpPr>
      <dsp:spPr>
        <a:xfrm>
          <a:off x="1891315" y="1151572"/>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44750E-96CA-4C29-9512-B1C3E4ADB4BB}">
      <dsp:nvSpPr>
        <dsp:cNvPr id="0" name=""/>
        <dsp:cNvSpPr/>
      </dsp:nvSpPr>
      <dsp:spPr>
        <a:xfrm>
          <a:off x="2420019" y="1300162"/>
          <a:ext cx="3323287"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2. Database design </a:t>
          </a:r>
        </a:p>
      </dsp:txBody>
      <dsp:txXfrm>
        <a:off x="2420019" y="1300162"/>
        <a:ext cx="3323287" cy="419766"/>
      </dsp:txXfrm>
    </dsp:sp>
    <dsp:sp modelId="{3A873ED9-D53F-460D-B163-AFB5B4D10D91}">
      <dsp:nvSpPr>
        <dsp:cNvPr id="0" name=""/>
        <dsp:cNvSpPr/>
      </dsp:nvSpPr>
      <dsp:spPr>
        <a:xfrm>
          <a:off x="1863454"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526D0-1FBE-4878-A446-4CDCC2332BDC}">
      <dsp:nvSpPr>
        <dsp:cNvPr id="0" name=""/>
        <dsp:cNvSpPr/>
      </dsp:nvSpPr>
      <dsp:spPr>
        <a:xfrm>
          <a:off x="2193432" y="2563177"/>
          <a:ext cx="3776462" cy="633364"/>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i="0" u="none" kern="1200" dirty="0"/>
            <a:t>Group decision on the structure of the output based on data information. </a:t>
          </a:r>
          <a:endParaRPr lang="en-US" sz="1200" kern="1200" dirty="0"/>
        </a:p>
      </dsp:txBody>
      <dsp:txXfrm>
        <a:off x="2224350" y="2594095"/>
        <a:ext cx="3714626" cy="571528"/>
      </dsp:txXfrm>
    </dsp:sp>
    <dsp:sp modelId="{74DD07D9-086A-4268-AEC7-CC59B0882A52}">
      <dsp:nvSpPr>
        <dsp:cNvPr id="0" name=""/>
        <dsp:cNvSpPr/>
      </dsp:nvSpPr>
      <dsp:spPr>
        <a:xfrm>
          <a:off x="4081663" y="1857374"/>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764142D-4C07-4C97-9BC9-08965C012893}">
      <dsp:nvSpPr>
        <dsp:cNvPr id="0" name=""/>
        <dsp:cNvSpPr/>
      </dsp:nvSpPr>
      <dsp:spPr>
        <a:xfrm>
          <a:off x="4610368" y="1994820"/>
          <a:ext cx="3323287"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3. Data Transformation</a:t>
          </a:r>
        </a:p>
      </dsp:txBody>
      <dsp:txXfrm>
        <a:off x="4610368" y="1994820"/>
        <a:ext cx="3323287" cy="419766"/>
      </dsp:txXfrm>
    </dsp:sp>
    <dsp:sp modelId="{64A8AA80-97FE-4E36-94C1-F7E0B5ADE12B}">
      <dsp:nvSpPr>
        <dsp:cNvPr id="0" name=""/>
        <dsp:cNvSpPr/>
      </dsp:nvSpPr>
      <dsp:spPr>
        <a:xfrm>
          <a:off x="4053802"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14EC5E-8C6B-4E85-9079-C937166C602B}">
      <dsp:nvSpPr>
        <dsp:cNvPr id="0" name=""/>
        <dsp:cNvSpPr/>
      </dsp:nvSpPr>
      <dsp:spPr>
        <a:xfrm>
          <a:off x="4383780" y="82769"/>
          <a:ext cx="3776462" cy="1068803"/>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Data cleaning included deleting and adding columns, and properly structure the information. Pandas were used to complete this tasks. A dataset in csv with all the information needed were produced and upload to the repo. </a:t>
          </a:r>
          <a:endParaRPr lang="en-US" sz="1200" kern="1200" dirty="0"/>
        </a:p>
      </dsp:txBody>
      <dsp:txXfrm>
        <a:off x="4435955" y="134944"/>
        <a:ext cx="3672112" cy="964453"/>
      </dsp:txXfrm>
    </dsp:sp>
    <dsp:sp modelId="{93228E8D-1806-4719-983B-ED76A566A033}">
      <dsp:nvSpPr>
        <dsp:cNvPr id="0" name=""/>
        <dsp:cNvSpPr/>
      </dsp:nvSpPr>
      <dsp:spPr>
        <a:xfrm>
          <a:off x="6272011" y="1151572"/>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DB20957-E7BE-41DE-9060-3B197AE6930C}">
      <dsp:nvSpPr>
        <dsp:cNvPr id="0" name=""/>
        <dsp:cNvSpPr/>
      </dsp:nvSpPr>
      <dsp:spPr>
        <a:xfrm>
          <a:off x="6800716" y="1300162"/>
          <a:ext cx="3323287"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4. Database creation</a:t>
          </a:r>
        </a:p>
      </dsp:txBody>
      <dsp:txXfrm>
        <a:off x="6800716" y="1300162"/>
        <a:ext cx="3323287" cy="419766"/>
      </dsp:txXfrm>
    </dsp:sp>
    <dsp:sp modelId="{5233E8C4-4B59-4A37-AB4C-F36F06D30F57}">
      <dsp:nvSpPr>
        <dsp:cNvPr id="0" name=""/>
        <dsp:cNvSpPr/>
      </dsp:nvSpPr>
      <dsp:spPr>
        <a:xfrm>
          <a:off x="6244151"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B0E723-8074-44EA-9B9D-A2715CA63839}">
      <dsp:nvSpPr>
        <dsp:cNvPr id="0" name=""/>
        <dsp:cNvSpPr/>
      </dsp:nvSpPr>
      <dsp:spPr>
        <a:xfrm>
          <a:off x="6574128" y="2563177"/>
          <a:ext cx="3776462" cy="752120"/>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A </a:t>
          </a:r>
          <a:r>
            <a:rPr lang="en-US" sz="1200" kern="1200" dirty="0" err="1"/>
            <a:t>SQLlite</a:t>
          </a:r>
          <a:r>
            <a:rPr lang="en-US" sz="1200" kern="1200" dirty="0"/>
            <a:t> database was created through </a:t>
          </a:r>
          <a:r>
            <a:rPr lang="en-AU" sz="1200" b="0" kern="1200" dirty="0"/>
            <a:t>sqlite3 </a:t>
          </a:r>
          <a:r>
            <a:rPr lang="en-US" sz="1200" kern="1200" dirty="0"/>
            <a:t>to load the cleaned data, and get ready for data query through the API Flask. </a:t>
          </a:r>
        </a:p>
      </dsp:txBody>
      <dsp:txXfrm>
        <a:off x="6610843" y="2599892"/>
        <a:ext cx="3703032" cy="678690"/>
      </dsp:txXfrm>
    </dsp:sp>
    <dsp:sp modelId="{270C0C58-06C6-412E-B5CC-6A76D6778178}">
      <dsp:nvSpPr>
        <dsp:cNvPr id="0" name=""/>
        <dsp:cNvSpPr/>
      </dsp:nvSpPr>
      <dsp:spPr>
        <a:xfrm>
          <a:off x="8462359" y="1857374"/>
          <a:ext cx="0" cy="705802"/>
        </a:xfrm>
        <a:prstGeom prst="line">
          <a:avLst/>
        </a:prstGeom>
        <a:noFill/>
        <a:ln w="9525"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CA76D23-7D24-4115-A81C-427D5BA589E1}">
      <dsp:nvSpPr>
        <dsp:cNvPr id="0" name=""/>
        <dsp:cNvSpPr/>
      </dsp:nvSpPr>
      <dsp:spPr>
        <a:xfrm>
          <a:off x="8434499"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AE48D-DC22-4466-870D-3DE2469321A1}">
      <dsp:nvSpPr>
        <dsp:cNvPr id="0" name=""/>
        <dsp:cNvSpPr/>
      </dsp:nvSpPr>
      <dsp:spPr>
        <a:xfrm>
          <a:off x="0" y="1857375"/>
          <a:ext cx="10353675" cy="0"/>
        </a:xfrm>
        <a:prstGeom prst="line">
          <a:avLst/>
        </a:prstGeom>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D30E1874-FBDE-44FB-B69C-B905E5D00A67}">
      <dsp:nvSpPr>
        <dsp:cNvPr id="0" name=""/>
        <dsp:cNvSpPr/>
      </dsp:nvSpPr>
      <dsp:spPr>
        <a:xfrm>
          <a:off x="229671" y="1994820"/>
          <a:ext cx="3323287"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5. API Flask App</a:t>
          </a:r>
        </a:p>
      </dsp:txBody>
      <dsp:txXfrm>
        <a:off x="229671" y="1994820"/>
        <a:ext cx="3323287" cy="419766"/>
      </dsp:txXfrm>
    </dsp:sp>
    <dsp:sp modelId="{CF40F476-7DD7-4786-8131-39BE08D061BE}">
      <dsp:nvSpPr>
        <dsp:cNvPr id="0" name=""/>
        <dsp:cNvSpPr/>
      </dsp:nvSpPr>
      <dsp:spPr>
        <a:xfrm>
          <a:off x="3083" y="399451"/>
          <a:ext cx="3776462" cy="752120"/>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Development of API Flask app to query and extract information from the SQLite database, and return the data in Json format.</a:t>
          </a:r>
        </a:p>
      </dsp:txBody>
      <dsp:txXfrm>
        <a:off x="39798" y="436166"/>
        <a:ext cx="3703032" cy="678690"/>
      </dsp:txXfrm>
    </dsp:sp>
    <dsp:sp modelId="{D4423C72-F26F-4553-B677-90846372ED7C}">
      <dsp:nvSpPr>
        <dsp:cNvPr id="0" name=""/>
        <dsp:cNvSpPr/>
      </dsp:nvSpPr>
      <dsp:spPr>
        <a:xfrm>
          <a:off x="1891315" y="1151572"/>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42DA513-B2FE-4E41-AF04-3D79146339C0}">
      <dsp:nvSpPr>
        <dsp:cNvPr id="0" name=""/>
        <dsp:cNvSpPr/>
      </dsp:nvSpPr>
      <dsp:spPr>
        <a:xfrm>
          <a:off x="2420019" y="1300162"/>
          <a:ext cx="3323287"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6. Data Visualization</a:t>
          </a:r>
        </a:p>
      </dsp:txBody>
      <dsp:txXfrm>
        <a:off x="2420019" y="1300162"/>
        <a:ext cx="3323287" cy="419766"/>
      </dsp:txXfrm>
    </dsp:sp>
    <dsp:sp modelId="{4BCBC3FA-6883-47A8-888F-B2F3697CF04D}">
      <dsp:nvSpPr>
        <dsp:cNvPr id="0" name=""/>
        <dsp:cNvSpPr/>
      </dsp:nvSpPr>
      <dsp:spPr>
        <a:xfrm>
          <a:off x="1863454"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61264C-74DB-4873-9609-EC411E38C371}">
      <dsp:nvSpPr>
        <dsp:cNvPr id="0" name=""/>
        <dsp:cNvSpPr/>
      </dsp:nvSpPr>
      <dsp:spPr>
        <a:xfrm>
          <a:off x="2193432" y="2563177"/>
          <a:ext cx="3776462" cy="1151572"/>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i="0" u="none" kern="1200" dirty="0"/>
            <a:t>A HTML file was created to align a the defined layout using Bootstrap.</a:t>
          </a:r>
        </a:p>
        <a:p>
          <a:pPr marL="0" lvl="0" indent="0" algn="l" defTabSz="533400">
            <a:lnSpc>
              <a:spcPct val="90000"/>
            </a:lnSpc>
            <a:spcBef>
              <a:spcPct val="0"/>
            </a:spcBef>
            <a:spcAft>
              <a:spcPct val="35000"/>
            </a:spcAft>
            <a:buNone/>
          </a:pPr>
          <a:r>
            <a:rPr lang="en-US" sz="1200" b="0" i="0" u="none" kern="1200" dirty="0"/>
            <a:t>A JS script was built to request data from API Flask App. The user options were loaded dynamically using D3 </a:t>
          </a:r>
          <a:endParaRPr lang="en-US" sz="1200" kern="1200" dirty="0"/>
        </a:p>
        <a:p>
          <a:pPr marL="0" lvl="0" indent="0" algn="l" defTabSz="533400">
            <a:lnSpc>
              <a:spcPct val="90000"/>
            </a:lnSpc>
            <a:spcBef>
              <a:spcPct val="0"/>
            </a:spcBef>
            <a:spcAft>
              <a:spcPct val="35000"/>
            </a:spcAft>
            <a:buNone/>
          </a:pPr>
          <a:r>
            <a:rPr lang="en-US" sz="1200" kern="1200" dirty="0"/>
            <a:t>Interactive Charts were created using </a:t>
          </a:r>
          <a:r>
            <a:rPr lang="en-US" sz="1200" kern="1200" dirty="0" err="1"/>
            <a:t>ChartJS</a:t>
          </a:r>
          <a:r>
            <a:rPr lang="en-US" sz="1200" kern="1200" dirty="0"/>
            <a:t> and </a:t>
          </a:r>
          <a:r>
            <a:rPr lang="en-US" sz="1200" kern="1200" dirty="0" err="1"/>
            <a:t>Plotly</a:t>
          </a:r>
          <a:r>
            <a:rPr lang="en-US" sz="1200" kern="1200" dirty="0"/>
            <a:t>.</a:t>
          </a:r>
        </a:p>
      </dsp:txBody>
      <dsp:txXfrm>
        <a:off x="2249647" y="2619392"/>
        <a:ext cx="3664032" cy="1039142"/>
      </dsp:txXfrm>
    </dsp:sp>
    <dsp:sp modelId="{D8483829-9F87-4F96-B9BA-AD8C0938241E}">
      <dsp:nvSpPr>
        <dsp:cNvPr id="0" name=""/>
        <dsp:cNvSpPr/>
      </dsp:nvSpPr>
      <dsp:spPr>
        <a:xfrm>
          <a:off x="4081663" y="1857374"/>
          <a:ext cx="0" cy="705802"/>
        </a:xfrm>
        <a:prstGeom prst="line">
          <a:avLst/>
        </a:prstGeom>
        <a:noFill/>
        <a:ln w="9525"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7C328E4-9F41-440E-AB99-50DC818F7AFB}">
      <dsp:nvSpPr>
        <dsp:cNvPr id="0" name=""/>
        <dsp:cNvSpPr/>
      </dsp:nvSpPr>
      <dsp:spPr>
        <a:xfrm>
          <a:off x="4610368" y="1994820"/>
          <a:ext cx="3323287"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7. Local Deployment</a:t>
          </a:r>
        </a:p>
      </dsp:txBody>
      <dsp:txXfrm>
        <a:off x="4610368" y="1994820"/>
        <a:ext cx="3323287" cy="419766"/>
      </dsp:txXfrm>
    </dsp:sp>
    <dsp:sp modelId="{8A742221-CC82-4861-8C9F-0E0C406D9360}">
      <dsp:nvSpPr>
        <dsp:cNvPr id="0" name=""/>
        <dsp:cNvSpPr/>
      </dsp:nvSpPr>
      <dsp:spPr>
        <a:xfrm>
          <a:off x="4053802"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206F2-04D5-4BA7-821D-8253A0D43F2A}">
      <dsp:nvSpPr>
        <dsp:cNvPr id="0" name=""/>
        <dsp:cNvSpPr/>
      </dsp:nvSpPr>
      <dsp:spPr>
        <a:xfrm>
          <a:off x="4383780" y="399451"/>
          <a:ext cx="3776462" cy="752120"/>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Deployed the app locally. Checking if the correct data loaded and charts responded according to selected options.</a:t>
          </a:r>
        </a:p>
      </dsp:txBody>
      <dsp:txXfrm>
        <a:off x="4420495" y="436166"/>
        <a:ext cx="3703032" cy="678690"/>
      </dsp:txXfrm>
    </dsp:sp>
    <dsp:sp modelId="{CBE4CF10-C7E3-4127-A17E-788785652DAC}">
      <dsp:nvSpPr>
        <dsp:cNvPr id="0" name=""/>
        <dsp:cNvSpPr/>
      </dsp:nvSpPr>
      <dsp:spPr>
        <a:xfrm>
          <a:off x="6272011" y="1151572"/>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F37422A-9317-425D-86AF-C5CE5BF564A1}">
      <dsp:nvSpPr>
        <dsp:cNvPr id="0" name=""/>
        <dsp:cNvSpPr/>
      </dsp:nvSpPr>
      <dsp:spPr>
        <a:xfrm>
          <a:off x="6800716" y="1300162"/>
          <a:ext cx="3323287"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8. Data Migration</a:t>
          </a:r>
        </a:p>
      </dsp:txBody>
      <dsp:txXfrm>
        <a:off x="6800716" y="1300162"/>
        <a:ext cx="3323287" cy="419766"/>
      </dsp:txXfrm>
    </dsp:sp>
    <dsp:sp modelId="{2F77F655-3A27-4AA9-98F2-7F4F4DC9E9B8}">
      <dsp:nvSpPr>
        <dsp:cNvPr id="0" name=""/>
        <dsp:cNvSpPr/>
      </dsp:nvSpPr>
      <dsp:spPr>
        <a:xfrm>
          <a:off x="6244151"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A95233-E85A-4849-893F-E09B38CD7295}">
      <dsp:nvSpPr>
        <dsp:cNvPr id="0" name=""/>
        <dsp:cNvSpPr/>
      </dsp:nvSpPr>
      <dsp:spPr>
        <a:xfrm>
          <a:off x="6574128" y="2563177"/>
          <a:ext cx="3776462" cy="633364"/>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AU" sz="1200" kern="1200" dirty="0"/>
            <a:t>Migrate the data to Postgres database for production deployment on Heroku.  </a:t>
          </a:r>
          <a:endParaRPr lang="en-US" sz="1200" kern="1200" dirty="0"/>
        </a:p>
      </dsp:txBody>
      <dsp:txXfrm>
        <a:off x="6605046" y="2594095"/>
        <a:ext cx="3714626" cy="571528"/>
      </dsp:txXfrm>
    </dsp:sp>
    <dsp:sp modelId="{7C30BE3C-8E0A-4326-BE94-8A369A30222D}">
      <dsp:nvSpPr>
        <dsp:cNvPr id="0" name=""/>
        <dsp:cNvSpPr/>
      </dsp:nvSpPr>
      <dsp:spPr>
        <a:xfrm>
          <a:off x="8462359" y="1857374"/>
          <a:ext cx="0" cy="705802"/>
        </a:xfrm>
        <a:prstGeom prst="line">
          <a:avLst/>
        </a:prstGeom>
        <a:noFill/>
        <a:ln w="9525"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F9BB13F-7394-476D-B35E-4F6991A793EE}">
      <dsp:nvSpPr>
        <dsp:cNvPr id="0" name=""/>
        <dsp:cNvSpPr/>
      </dsp:nvSpPr>
      <dsp:spPr>
        <a:xfrm>
          <a:off x="8434499"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AE48D-DC22-4466-870D-3DE2469321A1}">
      <dsp:nvSpPr>
        <dsp:cNvPr id="0" name=""/>
        <dsp:cNvSpPr/>
      </dsp:nvSpPr>
      <dsp:spPr>
        <a:xfrm>
          <a:off x="0" y="1857375"/>
          <a:ext cx="10353675" cy="0"/>
        </a:xfrm>
        <a:prstGeom prst="line">
          <a:avLst/>
        </a:prstGeom>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D30E1874-FBDE-44FB-B69C-B905E5D00A67}">
      <dsp:nvSpPr>
        <dsp:cNvPr id="0" name=""/>
        <dsp:cNvSpPr/>
      </dsp:nvSpPr>
      <dsp:spPr>
        <a:xfrm>
          <a:off x="288366" y="1994820"/>
          <a:ext cx="4217504"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t>9. Data Validation</a:t>
          </a:r>
        </a:p>
      </dsp:txBody>
      <dsp:txXfrm>
        <a:off x="288366" y="1994820"/>
        <a:ext cx="4217504" cy="419766"/>
      </dsp:txXfrm>
    </dsp:sp>
    <dsp:sp modelId="{CF40F476-7DD7-4786-8131-39BE08D061BE}">
      <dsp:nvSpPr>
        <dsp:cNvPr id="0" name=""/>
        <dsp:cNvSpPr/>
      </dsp:nvSpPr>
      <dsp:spPr>
        <a:xfrm>
          <a:off x="808" y="518207"/>
          <a:ext cx="4792619" cy="633364"/>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kern="1200" dirty="0"/>
            <a:t>Validated the Flask app and JS app were still working correctly locally.</a:t>
          </a:r>
        </a:p>
      </dsp:txBody>
      <dsp:txXfrm>
        <a:off x="31726" y="549125"/>
        <a:ext cx="4730783" cy="571528"/>
      </dsp:txXfrm>
    </dsp:sp>
    <dsp:sp modelId="{D4423C72-F26F-4553-B677-90846372ED7C}">
      <dsp:nvSpPr>
        <dsp:cNvPr id="0" name=""/>
        <dsp:cNvSpPr/>
      </dsp:nvSpPr>
      <dsp:spPr>
        <a:xfrm>
          <a:off x="2397118" y="1151572"/>
          <a:ext cx="0" cy="705802"/>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42DA513-B2FE-4E41-AF04-3D79146339C0}">
      <dsp:nvSpPr>
        <dsp:cNvPr id="0" name=""/>
        <dsp:cNvSpPr/>
      </dsp:nvSpPr>
      <dsp:spPr>
        <a:xfrm>
          <a:off x="3068085" y="1300162"/>
          <a:ext cx="4217504"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dirty="0"/>
            <a:t>10. Heroku Dependencies</a:t>
          </a:r>
        </a:p>
      </dsp:txBody>
      <dsp:txXfrm>
        <a:off x="3068085" y="1300162"/>
        <a:ext cx="4217504" cy="419766"/>
      </dsp:txXfrm>
    </dsp:sp>
    <dsp:sp modelId="{4BCBC3FA-6883-47A8-888F-B2F3697CF04D}">
      <dsp:nvSpPr>
        <dsp:cNvPr id="0" name=""/>
        <dsp:cNvSpPr/>
      </dsp:nvSpPr>
      <dsp:spPr>
        <a:xfrm>
          <a:off x="2369257"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61264C-74DB-4873-9609-EC411E38C371}">
      <dsp:nvSpPr>
        <dsp:cNvPr id="0" name=""/>
        <dsp:cNvSpPr/>
      </dsp:nvSpPr>
      <dsp:spPr>
        <a:xfrm>
          <a:off x="2766725" y="2563177"/>
          <a:ext cx="4792619" cy="633364"/>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i="0" u="none" kern="1200" dirty="0"/>
            <a:t>Followed Heroku documentations to restructure apps folder,</a:t>
          </a:r>
          <a:r>
            <a:rPr lang="en-US" sz="1300" kern="1200" dirty="0"/>
            <a:t> added Heroku dependencies and tested Locally.</a:t>
          </a:r>
        </a:p>
      </dsp:txBody>
      <dsp:txXfrm>
        <a:off x="2797643" y="2594095"/>
        <a:ext cx="4730783" cy="571528"/>
      </dsp:txXfrm>
    </dsp:sp>
    <dsp:sp modelId="{D8483829-9F87-4F96-B9BA-AD8C0938241E}">
      <dsp:nvSpPr>
        <dsp:cNvPr id="0" name=""/>
        <dsp:cNvSpPr/>
      </dsp:nvSpPr>
      <dsp:spPr>
        <a:xfrm>
          <a:off x="5176837" y="1857374"/>
          <a:ext cx="0" cy="705802"/>
        </a:xfrm>
        <a:prstGeom prst="line">
          <a:avLst/>
        </a:prstGeom>
        <a:noFill/>
        <a:ln w="9525"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CD1E5F-5AA6-4461-9C43-23C47D15F6AB}">
      <dsp:nvSpPr>
        <dsp:cNvPr id="0" name=""/>
        <dsp:cNvSpPr/>
      </dsp:nvSpPr>
      <dsp:spPr>
        <a:xfrm>
          <a:off x="5847804" y="1994820"/>
          <a:ext cx="4217504"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AU" sz="1600" kern="1200" dirty="0"/>
            <a:t>Heroku Deployment</a:t>
          </a:r>
          <a:endParaRPr lang="en-US" sz="1600" kern="1200" dirty="0"/>
        </a:p>
      </dsp:txBody>
      <dsp:txXfrm>
        <a:off x="5847804" y="1994820"/>
        <a:ext cx="4217504" cy="419766"/>
      </dsp:txXfrm>
    </dsp:sp>
    <dsp:sp modelId="{8A742221-CC82-4861-8C9F-0E0C406D9360}">
      <dsp:nvSpPr>
        <dsp:cNvPr id="0" name=""/>
        <dsp:cNvSpPr/>
      </dsp:nvSpPr>
      <dsp:spPr>
        <a:xfrm>
          <a:off x="5148976"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9F9879-9162-41EA-A158-3B1533362196}">
      <dsp:nvSpPr>
        <dsp:cNvPr id="0" name=""/>
        <dsp:cNvSpPr/>
      </dsp:nvSpPr>
      <dsp:spPr>
        <a:xfrm>
          <a:off x="5560247" y="518207"/>
          <a:ext cx="4792619" cy="633364"/>
        </a:xfrm>
        <a:prstGeom prst="roundRect">
          <a:avLst/>
        </a:prstGeom>
        <a:solidFill>
          <a:schemeClr val="accent5">
            <a:alpha val="90000"/>
            <a:tint val="4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AU" sz="1300" kern="1200" dirty="0"/>
            <a:t>https://coffee-worldwide.herokuapp.com/ </a:t>
          </a:r>
          <a:endParaRPr lang="en-US" sz="1300" kern="1200" dirty="0"/>
        </a:p>
      </dsp:txBody>
      <dsp:txXfrm>
        <a:off x="5591165" y="549125"/>
        <a:ext cx="4730783" cy="571528"/>
      </dsp:txXfrm>
    </dsp:sp>
    <dsp:sp modelId="{490ACE9F-FDC6-4334-8C49-D56FBAEA5370}">
      <dsp:nvSpPr>
        <dsp:cNvPr id="0" name=""/>
        <dsp:cNvSpPr/>
      </dsp:nvSpPr>
      <dsp:spPr>
        <a:xfrm>
          <a:off x="7956556" y="1151572"/>
          <a:ext cx="0" cy="705802"/>
        </a:xfrm>
        <a:prstGeom prst="line">
          <a:avLst/>
        </a:prstGeom>
        <a:noFill/>
        <a:ln w="9525"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56500B1-6C92-4CC2-8A00-C4F67E4EBAF0}">
      <dsp:nvSpPr>
        <dsp:cNvPr id="0" name=""/>
        <dsp:cNvSpPr/>
      </dsp:nvSpPr>
      <dsp:spPr>
        <a:xfrm>
          <a:off x="7928695" y="1829514"/>
          <a:ext cx="55721" cy="55721"/>
        </a:xfrm>
        <a:prstGeom prst="ellips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9/12/2022</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9/12/2022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ffee-worldwide.herokuapp.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Claudia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Thanks and welcome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topic we choose to talk today is the World of Coffee</a:t>
            </a:r>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t>
            </a:r>
          </a:p>
        </p:txBody>
      </p:sp>
      <p:sp>
        <p:nvSpPr>
          <p:cNvPr id="4" name="Slide Number Placeholder 3"/>
          <p:cNvSpPr>
            <a:spLocks noGrp="1"/>
          </p:cNvSpPr>
          <p:nvPr>
            <p:ph type="sldNum" sz="quarter" idx="5"/>
          </p:nvPr>
        </p:nvSpPr>
        <p:spPr/>
        <p:txBody>
          <a:bodyPr/>
          <a:lstStyle/>
          <a:p>
            <a:fld id="{4AB3E965-974B-498D-B360-83DD1F9DEB55}" type="slidenum">
              <a:rPr lang="en-US" smtClean="0"/>
              <a:t>10</a:t>
            </a:fld>
            <a:endParaRPr lang="en-US" dirty="0"/>
          </a:p>
        </p:txBody>
      </p:sp>
    </p:spTree>
    <p:extLst>
      <p:ext uri="{BB962C8B-B14F-4D97-AF65-F5344CB8AC3E}">
        <p14:creationId xmlns:p14="http://schemas.microsoft.com/office/powerpoint/2010/main" val="2022102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indent="-171450">
              <a:buFontTx/>
              <a:buChar char="-"/>
            </a:pPr>
            <a:r>
              <a:rPr lang="en-US" dirty="0"/>
              <a:t>Thanks </a:t>
            </a:r>
            <a:r>
              <a:rPr lang="en-US" dirty="0" err="1"/>
              <a:t>Dat</a:t>
            </a:r>
            <a:r>
              <a:rPr lang="en-US" dirty="0"/>
              <a:t>! </a:t>
            </a:r>
          </a:p>
          <a:p>
            <a:pPr marL="0" indent="0">
              <a:buFontTx/>
              <a:buNone/>
            </a:pPr>
            <a:endParaRPr lang="en-US" dirty="0"/>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Group 9 Heroku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u="none" strike="noStrike" dirty="0">
                <a:effectLst/>
                <a:latin typeface="Slack-Lato"/>
                <a:hlinkClick r:id="rId3"/>
              </a:rPr>
              <a:t>https://coffee-worldwide.herokuapp.com/</a:t>
            </a:r>
            <a:endParaRPr lang="en-US" sz="1200" dirty="0">
              <a:solidFill>
                <a:srgbClr val="FFFFFF"/>
              </a:solidFill>
            </a:endParaRPr>
          </a:p>
          <a:p>
            <a:endParaRPr lang="en-US" dirty="0"/>
          </a:p>
          <a:p>
            <a:r>
              <a:rPr lang="en-US" dirty="0"/>
              <a:t>**Share on slack for others to check out</a:t>
            </a:r>
          </a:p>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11</a:t>
            </a:fld>
            <a:endParaRPr lang="en-US" dirty="0"/>
          </a:p>
        </p:txBody>
      </p:sp>
    </p:spTree>
    <p:extLst>
      <p:ext uri="{BB962C8B-B14F-4D97-AF65-F5344CB8AC3E}">
        <p14:creationId xmlns:p14="http://schemas.microsoft.com/office/powerpoint/2010/main" val="1436604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CHRIS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dirty="0"/>
              <a:t>Map –  inspired by Choropleth, median house prices exercise</a:t>
            </a:r>
          </a:p>
          <a:p>
            <a:pPr marL="628650" lvl="1" indent="-171450">
              <a:buFontTx/>
              <a:buChar char="-"/>
            </a:pPr>
            <a:r>
              <a:rPr lang="en-AU" dirty="0"/>
              <a:t>by years from 2017-2023* (2023 are projections for that year)</a:t>
            </a:r>
          </a:p>
          <a:p>
            <a:pPr marL="628650" lvl="1" indent="-171450">
              <a:buFontTx/>
              <a:buChar char="-"/>
            </a:pPr>
            <a:r>
              <a:rPr lang="en-AU" dirty="0"/>
              <a:t>Categories – different properties from our data (**show attributes)</a:t>
            </a:r>
          </a:p>
          <a:p>
            <a:endParaRPr lang="en-AU" dirty="0"/>
          </a:p>
        </p:txBody>
      </p:sp>
      <p:sp>
        <p:nvSpPr>
          <p:cNvPr id="4" name="Slide Number Placeholder 3"/>
          <p:cNvSpPr>
            <a:spLocks noGrp="1"/>
          </p:cNvSpPr>
          <p:nvPr>
            <p:ph type="sldNum" sz="quarter" idx="5"/>
          </p:nvPr>
        </p:nvSpPr>
        <p:spPr/>
        <p:txBody>
          <a:bodyPr/>
          <a:lstStyle/>
          <a:p>
            <a:fld id="{4AB3E965-974B-498D-B360-83DD1F9DEB55}" type="slidenum">
              <a:rPr lang="en-US" smtClean="0"/>
              <a:t>12</a:t>
            </a:fld>
            <a:endParaRPr lang="en-US" dirty="0"/>
          </a:p>
        </p:txBody>
      </p:sp>
    </p:spTree>
    <p:extLst>
      <p:ext uri="{BB962C8B-B14F-4D97-AF65-F5344CB8AC3E}">
        <p14:creationId xmlns:p14="http://schemas.microsoft.com/office/powerpoint/2010/main" val="382196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Chris</a:t>
            </a:r>
          </a:p>
          <a:p>
            <a:pPr marL="0" indent="0">
              <a:buFontTx/>
              <a:buNone/>
            </a:pPr>
            <a:r>
              <a:rPr lang="en-AU" dirty="0"/>
              <a:t>Render Top 10 countries for different attributes – i.e. </a:t>
            </a:r>
            <a:r>
              <a:rPr lang="en-AU" dirty="0" err="1"/>
              <a:t>plotly</a:t>
            </a:r>
            <a:r>
              <a:rPr lang="en-AU" dirty="0"/>
              <a:t>, bully button homework</a:t>
            </a:r>
          </a:p>
          <a:p>
            <a:pPr marL="171450" indent="-171450">
              <a:buFontTx/>
              <a:buChar char="-"/>
            </a:pPr>
            <a:endParaRPr lang="en-AU" dirty="0"/>
          </a:p>
          <a:p>
            <a:pPr marL="0" indent="0">
              <a:buFontTx/>
              <a:buNone/>
            </a:pPr>
            <a:r>
              <a:rPr lang="en-AU" dirty="0"/>
              <a:t>Findings – Brazil – top producer and consumer as of 2022</a:t>
            </a:r>
          </a:p>
          <a:p>
            <a:pPr marL="0" indent="0">
              <a:buFontTx/>
              <a:buNone/>
            </a:pPr>
            <a:r>
              <a:rPr lang="en-AU" dirty="0"/>
              <a:t>	- Ethiopia also top producer and consumer – fun fact: coffee originated in Ethiopia</a:t>
            </a:r>
          </a:p>
          <a:p>
            <a:pPr marL="0" indent="0">
              <a:buFontTx/>
              <a:buNone/>
            </a:pPr>
            <a:r>
              <a:rPr lang="en-AU" dirty="0"/>
              <a:t>	- Australia not in top 10 consumers – our population a factor?? </a:t>
            </a:r>
          </a:p>
          <a:p>
            <a:endParaRPr lang="en-AU" dirty="0"/>
          </a:p>
        </p:txBody>
      </p:sp>
      <p:sp>
        <p:nvSpPr>
          <p:cNvPr id="4" name="Slide Number Placeholder 3"/>
          <p:cNvSpPr>
            <a:spLocks noGrp="1"/>
          </p:cNvSpPr>
          <p:nvPr>
            <p:ph type="sldNum" sz="quarter" idx="5"/>
          </p:nvPr>
        </p:nvSpPr>
        <p:spPr/>
        <p:txBody>
          <a:bodyPr/>
          <a:lstStyle/>
          <a:p>
            <a:fld id="{4AB3E965-974B-498D-B360-83DD1F9DEB55}" type="slidenum">
              <a:rPr lang="en-US" smtClean="0"/>
              <a:t>13</a:t>
            </a:fld>
            <a:endParaRPr lang="en-US" dirty="0"/>
          </a:p>
        </p:txBody>
      </p:sp>
    </p:spTree>
    <p:extLst>
      <p:ext uri="{BB962C8B-B14F-4D97-AF65-F5344CB8AC3E}">
        <p14:creationId xmlns:p14="http://schemas.microsoft.com/office/powerpoint/2010/main" val="378520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CHRIS</a:t>
            </a:r>
          </a:p>
          <a:p>
            <a:endParaRPr lang="en-AU" dirty="0"/>
          </a:p>
          <a:p>
            <a:r>
              <a:rPr lang="en-AU" dirty="0"/>
              <a:t>Chart </a:t>
            </a:r>
            <a:r>
              <a:rPr lang="en-AU" dirty="0" err="1"/>
              <a:t>js</a:t>
            </a:r>
            <a:r>
              <a:rPr lang="en-AU" dirty="0"/>
              <a:t> library, breaks down data by Country **show Brazil as example</a:t>
            </a:r>
          </a:p>
          <a:p>
            <a:endParaRPr lang="en-AU" dirty="0"/>
          </a:p>
          <a:p>
            <a:r>
              <a:rPr lang="en-AU" dirty="0"/>
              <a:t>Findings for </a:t>
            </a:r>
            <a:r>
              <a:rPr lang="en-AU" dirty="0" err="1"/>
              <a:t>Aus</a:t>
            </a:r>
            <a:r>
              <a:rPr lang="en-AU" dirty="0"/>
              <a:t> </a:t>
            </a:r>
          </a:p>
          <a:p>
            <a:r>
              <a:rPr lang="en-AU" dirty="0"/>
              <a:t>– No production market</a:t>
            </a:r>
          </a:p>
          <a:p>
            <a:r>
              <a:rPr lang="en-AU" dirty="0"/>
              <a:t>- More consumers – high bean import -&gt; not only big coffee lovers but also coffee connoisseurs</a:t>
            </a:r>
          </a:p>
          <a:p>
            <a:endParaRPr lang="en-AU" dirty="0"/>
          </a:p>
        </p:txBody>
      </p:sp>
      <p:sp>
        <p:nvSpPr>
          <p:cNvPr id="4" name="Slide Number Placeholder 3"/>
          <p:cNvSpPr>
            <a:spLocks noGrp="1"/>
          </p:cNvSpPr>
          <p:nvPr>
            <p:ph type="sldNum" sz="quarter" idx="5"/>
          </p:nvPr>
        </p:nvSpPr>
        <p:spPr/>
        <p:txBody>
          <a:bodyPr/>
          <a:lstStyle/>
          <a:p>
            <a:fld id="{4AB3E965-974B-498D-B360-83DD1F9DEB55}" type="slidenum">
              <a:rPr lang="en-US" smtClean="0"/>
              <a:t>14</a:t>
            </a:fld>
            <a:endParaRPr lang="en-US" dirty="0"/>
          </a:p>
        </p:txBody>
      </p:sp>
    </p:spTree>
    <p:extLst>
      <p:ext uri="{BB962C8B-B14F-4D97-AF65-F5344CB8AC3E}">
        <p14:creationId xmlns:p14="http://schemas.microsoft.com/office/powerpoint/2010/main" val="3438355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our presentation on the World of Coffee</a:t>
            </a:r>
          </a:p>
          <a:p>
            <a:endParaRPr lang="en-US" dirty="0"/>
          </a:p>
          <a:p>
            <a:r>
              <a:rPr lang="en-US" dirty="0"/>
              <a:t>Let us know what you think about our app</a:t>
            </a:r>
          </a:p>
          <a:p>
            <a:endParaRPr lang="en-US" dirty="0"/>
          </a:p>
          <a:p>
            <a:r>
              <a:rPr lang="en-US" dirty="0"/>
              <a:t>We will take any questions</a:t>
            </a:r>
          </a:p>
          <a:p>
            <a:endParaRPr lang="en-US" dirty="0"/>
          </a:p>
          <a:p>
            <a:endParaRPr lang="en-US" dirty="0"/>
          </a:p>
          <a:p>
            <a:r>
              <a:rPr lang="en-US" dirty="0"/>
              <a:t>(All Team)</a:t>
            </a:r>
          </a:p>
        </p:txBody>
      </p:sp>
      <p:sp>
        <p:nvSpPr>
          <p:cNvPr id="4" name="Slide Number Placeholder 3"/>
          <p:cNvSpPr>
            <a:spLocks noGrp="1"/>
          </p:cNvSpPr>
          <p:nvPr>
            <p:ph type="sldNum" sz="quarter" idx="5"/>
          </p:nvPr>
        </p:nvSpPr>
        <p:spPr/>
        <p:txBody>
          <a:bodyPr/>
          <a:lstStyle/>
          <a:p>
            <a:fld id="{4AB3E965-974B-498D-B360-83DD1F9DEB55}" type="slidenum">
              <a:rPr lang="en-US" smtClean="0"/>
              <a:t>15</a:t>
            </a:fld>
            <a:endParaRPr lang="en-US" dirty="0"/>
          </a:p>
        </p:txBody>
      </p:sp>
    </p:spTree>
    <p:extLst>
      <p:ext uri="{BB962C8B-B14F-4D97-AF65-F5344CB8AC3E}">
        <p14:creationId xmlns:p14="http://schemas.microsoft.com/office/powerpoint/2010/main" val="2452642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Claudia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But first, let me introduce the team members who developed this project … </a:t>
            </a:r>
          </a:p>
        </p:txBody>
      </p:sp>
      <p:sp>
        <p:nvSpPr>
          <p:cNvPr id="4" name="Slide Number Placeholder 3"/>
          <p:cNvSpPr>
            <a:spLocks noGrp="1"/>
          </p:cNvSpPr>
          <p:nvPr>
            <p:ph type="sldNum" sz="quarter" idx="5"/>
          </p:nvPr>
        </p:nvSpPr>
        <p:spPr/>
        <p:txBody>
          <a:bodyPr/>
          <a:lstStyle/>
          <a:p>
            <a:fld id="{4AB3E965-974B-498D-B360-83DD1F9DEB55}" type="slidenum">
              <a:rPr lang="en-US" smtClean="0"/>
              <a:t>2</a:t>
            </a:fld>
            <a:endParaRPr lang="en-US" dirty="0"/>
          </a:p>
        </p:txBody>
      </p:sp>
    </p:spTree>
    <p:extLst>
      <p:ext uri="{BB962C8B-B14F-4D97-AF65-F5344CB8AC3E}">
        <p14:creationId xmlns:p14="http://schemas.microsoft.com/office/powerpoint/2010/main" val="2389412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Claudia</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And the topics we are going to cover in our presentation </a:t>
            </a:r>
          </a:p>
        </p:txBody>
      </p:sp>
      <p:sp>
        <p:nvSpPr>
          <p:cNvPr id="4" name="Slide Number Placeholder 3"/>
          <p:cNvSpPr>
            <a:spLocks noGrp="1"/>
          </p:cNvSpPr>
          <p:nvPr>
            <p:ph type="sldNum" sz="quarter" idx="5"/>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220157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Claudia</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I mentioned before, the topic we choose to investigate is the Worldwide coffee market, including</a:t>
            </a:r>
          </a:p>
          <a:p>
            <a:pPr marL="342900" lvl="0" indent="-342900">
              <a:lnSpc>
                <a:spcPct val="107000"/>
              </a:lnSpc>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Main producers’ countries</a:t>
            </a:r>
          </a:p>
          <a:p>
            <a:pPr marL="342900" lvl="0" indent="-342900">
              <a:lnSpc>
                <a:spcPct val="107000"/>
              </a:lnSpc>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Major coffee exporters and importers </a:t>
            </a:r>
          </a:p>
          <a:p>
            <a:pPr marL="342900" lvl="0" indent="-342900">
              <a:lnSpc>
                <a:spcPct val="107000"/>
              </a:lnSpc>
              <a:spcAft>
                <a:spcPts val="800"/>
              </a:spcAft>
              <a:buFont typeface="Calibri" panose="020F050202020403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How the consumption is distributed around the world</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hypothesis we wanted to demonstrate was </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Australia’s coffee consumption is within the top 10 heavy consumers countries?</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Background: </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We know that a strong coffee culture has been developing in Australia since the last decade and considering that Australia is not a major coffee producer country, our parameters for measurement was to determine the imports / exports of coffee beans and the general consumption of coffee. </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Historical can current datasets were found in these website – which are mostly trade cooperatives. </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We found some constrains as well, the consumption presented here is based on </a:t>
            </a:r>
            <a:r>
              <a:rPr lang="en-AU" sz="1200">
                <a:effectLst/>
                <a:latin typeface="Calibri" panose="020F0502020204030204" pitchFamily="34" charset="0"/>
                <a:ea typeface="Calibri" panose="020F0502020204030204" pitchFamily="34" charset="0"/>
                <a:cs typeface="Times New Roman" panose="02020603050405020304" pitchFamily="18" charset="0"/>
              </a:rPr>
              <a:t>the consumption </a:t>
            </a:r>
            <a:r>
              <a:rPr lang="en-AU" sz="1200" dirty="0">
                <a:effectLst/>
                <a:latin typeface="Calibri" panose="020F0502020204030204" pitchFamily="34" charset="0"/>
                <a:ea typeface="Calibri" panose="020F0502020204030204" pitchFamily="34" charset="0"/>
                <a:cs typeface="Times New Roman" panose="02020603050405020304" pitchFamily="18" charset="0"/>
              </a:rPr>
              <a:t>of the two most popular coffee varieties: Arabica and Robusta, which represents around 60% of the coffee production.  There are more than 100 coffee species, such as: organic, green, soluble, decaffeinated, etc. But they have not been considered in this analysis. </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now, I will pass it on to JEIA who will talk about how we planned and designed our project. </a:t>
            </a:r>
          </a:p>
          <a:p>
            <a:pPr marL="0" indent="0">
              <a:buFont typeface="Arial" panose="020B0604020202020204" pitchFamily="34" charset="0"/>
              <a:buNone/>
            </a:pPr>
            <a:r>
              <a:rPr lang="en-US" b="1" dirty="0"/>
              <a:t> </a:t>
            </a:r>
          </a:p>
        </p:txBody>
      </p:sp>
      <p:sp>
        <p:nvSpPr>
          <p:cNvPr id="4" name="Slide Number Placeholder 3"/>
          <p:cNvSpPr>
            <a:spLocks noGrp="1"/>
          </p:cNvSpPr>
          <p:nvPr>
            <p:ph type="sldNum" sz="quarter" idx="5"/>
          </p:nvPr>
        </p:nvSpPr>
        <p:spPr/>
        <p:txBody>
          <a:bodyPr/>
          <a:lstStyle/>
          <a:p>
            <a:fld id="{4AB3E965-974B-498D-B360-83DD1F9DEB55}" type="slidenum">
              <a:rPr lang="en-US" smtClean="0"/>
              <a:t>4</a:t>
            </a:fld>
            <a:endParaRPr lang="en-US" dirty="0"/>
          </a:p>
        </p:txBody>
      </p:sp>
    </p:spTree>
    <p:extLst>
      <p:ext uri="{BB962C8B-B14F-4D97-AF65-F5344CB8AC3E}">
        <p14:creationId xmlns:p14="http://schemas.microsoft.com/office/powerpoint/2010/main" val="3664658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Jeya</a:t>
            </a:r>
            <a:endParaRPr lang="en-US" dirty="0"/>
          </a:p>
          <a:p>
            <a:r>
              <a:rPr lang="en-US" b="0" i="0" dirty="0">
                <a:solidFill>
                  <a:srgbClr val="1D1C1D"/>
                </a:solidFill>
                <a:effectLst/>
                <a:latin typeface="Slack-Lato"/>
              </a:rPr>
              <a:t>As per the specific requirement of the project we chose to work on a dashboard page with interactive visualizations with charts that updates from the same dataset.</a:t>
            </a:r>
            <a:br>
              <a:rPr lang="en-US" dirty="0"/>
            </a:br>
            <a:r>
              <a:rPr lang="en-US" b="0" i="0" dirty="0">
                <a:solidFill>
                  <a:srgbClr val="1D1C1D"/>
                </a:solidFill>
                <a:effectLst/>
                <a:latin typeface="Slack-Lato"/>
              </a:rPr>
              <a:t>We sourced several datasets which had data about Production, Export, Import and Consumption. We decided to work on the most recent dataset that has information about all 4 of the topics we chose. The dataset we chose was from the year 2017 to 2022 with a projection for 2023 as well.</a:t>
            </a:r>
            <a:br>
              <a:rPr lang="en-US" dirty="0"/>
            </a:br>
            <a:r>
              <a:rPr lang="en-US" b="0" i="0" dirty="0">
                <a:solidFill>
                  <a:srgbClr val="1D1C1D"/>
                </a:solidFill>
                <a:effectLst/>
                <a:latin typeface="Slack-Lato"/>
              </a:rPr>
              <a:t>We went through the dataset as a team to identify what cleanup processes and formatting is required to address inconsistencies and remove null and duplicated information. We made a rough draft for the clean up process in excel and used Python(Pandas) to complete the cleanup process and got it ready for the next process.</a:t>
            </a:r>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5</a:t>
            </a:fld>
            <a:endParaRPr lang="en-US" dirty="0"/>
          </a:p>
        </p:txBody>
      </p:sp>
    </p:spTree>
    <p:extLst>
      <p:ext uri="{BB962C8B-B14F-4D97-AF65-F5344CB8AC3E}">
        <p14:creationId xmlns:p14="http://schemas.microsoft.com/office/powerpoint/2010/main" val="260545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Jeya</a:t>
            </a:r>
            <a:endParaRPr lang="en-US" dirty="0"/>
          </a:p>
          <a:p>
            <a:pPr marL="171450" indent="-171450">
              <a:buFont typeface="Arial" panose="020B0604020202020204" pitchFamily="34" charset="0"/>
              <a:buChar char="•"/>
            </a:pPr>
            <a:r>
              <a:rPr lang="en-US" b="0" i="0" dirty="0">
                <a:solidFill>
                  <a:srgbClr val="1D1C1D"/>
                </a:solidFill>
                <a:effectLst/>
                <a:latin typeface="Slack-Lato"/>
              </a:rPr>
              <a:t>This image shows the draft charts we decided to produce from the cleaned data</a:t>
            </a:r>
          </a:p>
          <a:p>
            <a:pPr marL="171450" indent="-171450">
              <a:buFont typeface="Arial" panose="020B0604020202020204" pitchFamily="34" charset="0"/>
              <a:buChar char="•"/>
            </a:pPr>
            <a:r>
              <a:rPr lang="en-US" b="0" i="0" dirty="0">
                <a:solidFill>
                  <a:srgbClr val="1D1C1D"/>
                </a:solidFill>
                <a:effectLst/>
                <a:latin typeface="Slack-Lato"/>
              </a:rPr>
              <a:t>3 interactive visualizations</a:t>
            </a:r>
            <a:br>
              <a:rPr lang="en-US" dirty="0"/>
            </a:br>
            <a:r>
              <a:rPr lang="en-US" dirty="0"/>
              <a:t>	</a:t>
            </a:r>
            <a:r>
              <a:rPr lang="en-US" b="0" i="0" dirty="0">
                <a:solidFill>
                  <a:srgbClr val="1D1C1D"/>
                </a:solidFill>
                <a:effectLst/>
                <a:latin typeface="Slack-Lato"/>
              </a:rPr>
              <a:t>One showing a world map with the countries and a drop-down list showing the different filters</a:t>
            </a:r>
            <a:br>
              <a:rPr lang="en-US" dirty="0"/>
            </a:br>
            <a:r>
              <a:rPr lang="en-US" dirty="0"/>
              <a:t>	</a:t>
            </a:r>
            <a:r>
              <a:rPr lang="en-US" b="0" i="0" dirty="0">
                <a:solidFill>
                  <a:srgbClr val="1D1C1D"/>
                </a:solidFill>
                <a:effectLst/>
                <a:latin typeface="Slack-Lato"/>
              </a:rPr>
              <a:t>A bar chart with the top 10 countries based on the year and the attributes chosen</a:t>
            </a:r>
            <a:br>
              <a:rPr lang="en-US" dirty="0"/>
            </a:br>
            <a:r>
              <a:rPr lang="en-US" dirty="0"/>
              <a:t>	</a:t>
            </a:r>
            <a:r>
              <a:rPr lang="en-US" b="0" i="0" dirty="0">
                <a:solidFill>
                  <a:srgbClr val="1D1C1D"/>
                </a:solidFill>
                <a:effectLst/>
                <a:latin typeface="Slack-Lato"/>
              </a:rPr>
              <a:t>A line chart filtered by country and for each country filtered by Production, consumption, Imports and Exports from 2017 to 2023</a:t>
            </a:r>
          </a:p>
          <a:p>
            <a:pPr marL="171450" indent="-171450">
              <a:buFont typeface="Arial" panose="020B0604020202020204" pitchFamily="34" charset="0"/>
              <a:buChar char="•"/>
            </a:pPr>
            <a:r>
              <a:rPr lang="en-US" b="0" i="0" dirty="0">
                <a:solidFill>
                  <a:srgbClr val="1D1C1D"/>
                </a:solidFill>
                <a:effectLst/>
                <a:latin typeface="Slack-Lato"/>
              </a:rPr>
              <a:t>We decided to use </a:t>
            </a:r>
            <a:r>
              <a:rPr lang="en-US" b="0" i="0" dirty="0" err="1">
                <a:solidFill>
                  <a:srgbClr val="1D1C1D"/>
                </a:solidFill>
                <a:effectLst/>
                <a:latin typeface="Slack-Lato"/>
              </a:rPr>
              <a:t>plotly</a:t>
            </a:r>
            <a:r>
              <a:rPr lang="en-US" b="0" i="0" dirty="0">
                <a:solidFill>
                  <a:srgbClr val="1D1C1D"/>
                </a:solidFill>
                <a:effectLst/>
                <a:latin typeface="Slack-Lato"/>
              </a:rPr>
              <a:t> for the world map and bar chart</a:t>
            </a:r>
          </a:p>
          <a:p>
            <a:pPr marL="171450" indent="-171450">
              <a:buFont typeface="Arial" panose="020B0604020202020204" pitchFamily="34" charset="0"/>
              <a:buChar char="•"/>
            </a:pPr>
            <a:r>
              <a:rPr lang="en-US" b="0" i="0" dirty="0">
                <a:solidFill>
                  <a:srgbClr val="1D1C1D"/>
                </a:solidFill>
                <a:effectLst/>
                <a:latin typeface="Slack-Lato"/>
              </a:rPr>
              <a:t>We use line chart from charts.js(HTML5 based JavaScript charts</a:t>
            </a:r>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6</a:t>
            </a:fld>
            <a:endParaRPr lang="en-US" dirty="0"/>
          </a:p>
        </p:txBody>
      </p:sp>
    </p:spTree>
    <p:extLst>
      <p:ext uri="{BB962C8B-B14F-4D97-AF65-F5344CB8AC3E}">
        <p14:creationId xmlns:p14="http://schemas.microsoft.com/office/powerpoint/2010/main" val="71297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t>
            </a:r>
          </a:p>
          <a:p>
            <a:r>
              <a:rPr lang="en-US" dirty="0"/>
              <a:t>These are the process steps we take to prepare the output </a:t>
            </a:r>
          </a:p>
        </p:txBody>
      </p:sp>
      <p:sp>
        <p:nvSpPr>
          <p:cNvPr id="4" name="Slide Number Placeholder 3"/>
          <p:cNvSpPr>
            <a:spLocks noGrp="1"/>
          </p:cNvSpPr>
          <p:nvPr>
            <p:ph type="sldNum" sz="quarter" idx="5"/>
          </p:nvPr>
        </p:nvSpPr>
        <p:spPr/>
        <p:txBody>
          <a:bodyPr/>
          <a:lstStyle/>
          <a:p>
            <a:fld id="{4AB3E965-974B-498D-B360-83DD1F9DEB55}" type="slidenum">
              <a:rPr lang="en-US" smtClean="0"/>
              <a:t>7</a:t>
            </a:fld>
            <a:endParaRPr lang="en-US" dirty="0"/>
          </a:p>
        </p:txBody>
      </p:sp>
    </p:spTree>
    <p:extLst>
      <p:ext uri="{BB962C8B-B14F-4D97-AF65-F5344CB8AC3E}">
        <p14:creationId xmlns:p14="http://schemas.microsoft.com/office/powerpoint/2010/main" val="293586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t>
            </a:r>
          </a:p>
        </p:txBody>
      </p:sp>
      <p:sp>
        <p:nvSpPr>
          <p:cNvPr id="4" name="Slide Number Placeholder 3"/>
          <p:cNvSpPr>
            <a:spLocks noGrp="1"/>
          </p:cNvSpPr>
          <p:nvPr>
            <p:ph type="sldNum" sz="quarter" idx="5"/>
          </p:nvPr>
        </p:nvSpPr>
        <p:spPr/>
        <p:txBody>
          <a:bodyPr/>
          <a:lstStyle/>
          <a:p>
            <a:fld id="{4AB3E965-974B-498D-B360-83DD1F9DEB55}" type="slidenum">
              <a:rPr lang="en-US" smtClean="0"/>
              <a:t>8</a:t>
            </a:fld>
            <a:endParaRPr lang="en-US" dirty="0"/>
          </a:p>
        </p:txBody>
      </p:sp>
    </p:spTree>
    <p:extLst>
      <p:ext uri="{BB962C8B-B14F-4D97-AF65-F5344CB8AC3E}">
        <p14:creationId xmlns:p14="http://schemas.microsoft.com/office/powerpoint/2010/main" val="147250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t>
            </a:r>
          </a:p>
        </p:txBody>
      </p:sp>
      <p:sp>
        <p:nvSpPr>
          <p:cNvPr id="4" name="Slide Number Placeholder 3"/>
          <p:cNvSpPr>
            <a:spLocks noGrp="1"/>
          </p:cNvSpPr>
          <p:nvPr>
            <p:ph type="sldNum" sz="quarter" idx="5"/>
          </p:nvPr>
        </p:nvSpPr>
        <p:spPr/>
        <p:txBody>
          <a:bodyPr/>
          <a:lstStyle/>
          <a:p>
            <a:fld id="{4AB3E965-974B-498D-B360-83DD1F9DEB55}" type="slidenum">
              <a:rPr lang="en-US" smtClean="0"/>
              <a:t>9</a:t>
            </a:fld>
            <a:endParaRPr lang="en-US" dirty="0"/>
          </a:p>
        </p:txBody>
      </p:sp>
    </p:spTree>
    <p:extLst>
      <p:ext uri="{BB962C8B-B14F-4D97-AF65-F5344CB8AC3E}">
        <p14:creationId xmlns:p14="http://schemas.microsoft.com/office/powerpoint/2010/main" val="4190317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noProof="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4" name="Date Placeholder 3"/>
          <p:cNvSpPr>
            <a:spLocks noGrp="1"/>
          </p:cNvSpPr>
          <p:nvPr>
            <p:ph type="dt" sz="half" idx="10"/>
          </p:nvPr>
        </p:nvSpPr>
        <p:spPr/>
        <p:txBody>
          <a:bodyPr/>
          <a:lstStyle>
            <a:lvl1pPr algn="l">
              <a:defRPr/>
            </a:lvl1pPr>
          </a:lstStyle>
          <a:p>
            <a:r>
              <a:rPr lang="en-US" noProof="0"/>
              <a:t>2022</a:t>
            </a:r>
            <a:endParaRPr lang="en-US" noProof="0" dirty="0"/>
          </a:p>
        </p:txBody>
      </p:sp>
      <p:sp>
        <p:nvSpPr>
          <p:cNvPr id="5" name="Footer Placeholder 4"/>
          <p:cNvSpPr>
            <a:spLocks noGrp="1"/>
          </p:cNvSpPr>
          <p:nvPr>
            <p:ph type="ftr" sz="quarter" idx="11"/>
          </p:nvPr>
        </p:nvSpPr>
        <p:spPr/>
        <p:txBody>
          <a:bodyPr/>
          <a:lstStyle/>
          <a:p>
            <a:r>
              <a:rPr lang="en-US" noProof="0"/>
              <a:t>Sample footer text</a:t>
            </a:r>
            <a:endParaRPr lang="en-US" noProof="0" dirty="0"/>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150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2022</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2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2022</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r>
              <a:rPr lang="en-US" noProof="0"/>
              <a:t>2022</a:t>
            </a:r>
            <a:endParaRPr lang="en-US" noProof="0" dirty="0"/>
          </a:p>
        </p:txBody>
      </p:sp>
      <p:sp>
        <p:nvSpPr>
          <p:cNvPr id="5" name="Footer Placeholder 4"/>
          <p:cNvSpPr>
            <a:spLocks noGrp="1"/>
          </p:cNvSpPr>
          <p:nvPr>
            <p:ph type="ftr" sz="quarter" idx="11"/>
          </p:nvPr>
        </p:nvSpPr>
        <p:spPr/>
        <p:txBody>
          <a:bodyPr/>
          <a:lstStyle/>
          <a:p>
            <a:r>
              <a:rPr lang="en-US" noProof="0"/>
              <a:t>Sample footer text</a:t>
            </a:r>
            <a:endParaRPr lang="en-US" noProof="0" dirty="0"/>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23064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noProof="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r>
              <a:rPr lang="en-US" noProof="0"/>
              <a:t>2022</a:t>
            </a:r>
            <a:endParaRPr lang="en-US" noProof="0" dirty="0"/>
          </a:p>
        </p:txBody>
      </p:sp>
      <p:sp>
        <p:nvSpPr>
          <p:cNvPr id="5" name="Footer Placeholder 4"/>
          <p:cNvSpPr>
            <a:spLocks noGrp="1"/>
          </p:cNvSpPr>
          <p:nvPr>
            <p:ph type="ftr" sz="quarter" idx="11"/>
          </p:nvPr>
        </p:nvSpPr>
        <p:spPr/>
        <p:txBody>
          <a:bodyPr/>
          <a:lstStyle/>
          <a:p>
            <a:r>
              <a:rPr lang="en-US" noProof="0"/>
              <a:t>Sample footer text</a:t>
            </a:r>
            <a:endParaRPr lang="en-US" noProof="0" dirty="0"/>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64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noProof="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r>
              <a:rPr lang="en-US" noProof="0"/>
              <a:t>2022</a:t>
            </a:r>
            <a:endParaRPr lang="en-US" noProof="0" dirty="0"/>
          </a:p>
        </p:txBody>
      </p:sp>
      <p:sp>
        <p:nvSpPr>
          <p:cNvPr id="6" name="Footer Placeholder 5"/>
          <p:cNvSpPr>
            <a:spLocks noGrp="1"/>
          </p:cNvSpPr>
          <p:nvPr>
            <p:ph type="ftr" sz="quarter" idx="11"/>
          </p:nvPr>
        </p:nvSpPr>
        <p:spPr/>
        <p:txBody>
          <a:bodyPr/>
          <a:lstStyle/>
          <a:p>
            <a:r>
              <a:rPr lang="en-US" noProof="0"/>
              <a:t>Sample footer text</a:t>
            </a:r>
            <a:endParaRPr lang="en-US" noProof="0" dirty="0"/>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27958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2022</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86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2022</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61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2022</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96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2022</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365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2022</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80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noProof="0"/>
              <a:t>2022</a:t>
            </a:r>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a:t>Sample footer text</a:t>
            </a:r>
            <a:endParaRPr lang="en-US" noProof="0"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noProof="0" smtClean="0"/>
              <a:pPr/>
              <a:t>‹#›</a:t>
            </a:fld>
            <a:endParaRPr lang="en-US" noProof="0"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offee-worldwide.herokuapp.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co.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statista-com.eu1.proxy.openathens.net/topics/4615/coffee-market-in-australia/#dossierKeyfigures" TargetMode="External"/><Relationship Id="rId4" Type="http://schemas.openxmlformats.org/officeDocument/2006/relationships/hyperlink" Target="https://www.fas.usda.gov/data/coffee-world-markets-and-trad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0.svg"/><Relationship Id="rId4" Type="http://schemas.openxmlformats.org/officeDocument/2006/relationships/diagramData" Target="../diagrams/data3.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ffee Beans">
            <a:extLst>
              <a:ext uri="{FF2B5EF4-FFF2-40B4-BE49-F238E27FC236}">
                <a16:creationId xmlns:a16="http://schemas.microsoft.com/office/drawing/2014/main" id="{291BDB91-E757-4677-A38C-EB354240C835}"/>
              </a:ext>
            </a:extLst>
          </p:cNvPr>
          <p:cNvPicPr>
            <a:picLocks noChangeAspect="1"/>
          </p:cNvPicPr>
          <p:nvPr/>
        </p:nvPicPr>
        <p:blipFill rotWithShape="1">
          <a:blip r:embed="rId3" cstate="screen">
            <a:alphaModFix amt="45000"/>
            <a:extLst>
              <a:ext uri="{28A0092B-C50C-407E-A947-70E740481C1C}">
                <a14:useLocalDpi xmlns:a14="http://schemas.microsoft.com/office/drawing/2010/main"/>
              </a:ext>
            </a:extLst>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643467" y="643467"/>
            <a:ext cx="7164674" cy="5571066"/>
          </a:xfrm>
          <a:prstGeom prst="rect">
            <a:avLst/>
          </a:prstGeom>
        </p:spPr>
        <p:txBody>
          <a:bodyPr lIns="0" rIns="180000">
            <a:normAutofit/>
          </a:bodyPr>
          <a:lstStyle/>
          <a:p>
            <a:r>
              <a:rPr lang="en-US" sz="7200" b="1" dirty="0">
                <a:solidFill>
                  <a:schemeClr val="tx1"/>
                </a:solidFill>
              </a:rPr>
              <a:t>The world </a:t>
            </a:r>
            <a:br>
              <a:rPr lang="en-US" sz="7200" b="1" dirty="0">
                <a:solidFill>
                  <a:schemeClr val="tx1"/>
                </a:solidFill>
              </a:rPr>
            </a:br>
            <a:r>
              <a:rPr lang="en-US" sz="7200" b="1" dirty="0">
                <a:solidFill>
                  <a:schemeClr val="tx1"/>
                </a:solidFill>
              </a:rPr>
              <a:t>of coffee</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451608" y="643467"/>
            <a:ext cx="3096926" cy="5571066"/>
          </a:xfrm>
          <a:prstGeom prst="rect">
            <a:avLst/>
          </a:prstGeom>
        </p:spPr>
        <p:txBody>
          <a:bodyPr lIns="0" rIns="0">
            <a:normAutofit/>
          </a:bodyPr>
          <a:lstStyle/>
          <a:p>
            <a:r>
              <a:rPr lang="en-US" sz="2800" dirty="0">
                <a:solidFill>
                  <a:schemeClr val="tx1"/>
                </a:solidFill>
              </a:rPr>
              <a:t>Project 3</a:t>
            </a:r>
          </a:p>
          <a:p>
            <a:r>
              <a:rPr lang="en-US" sz="2800" dirty="0">
                <a:solidFill>
                  <a:schemeClr val="tx1"/>
                </a:solidFill>
              </a:rPr>
              <a:t>Group 9</a:t>
            </a:r>
          </a:p>
        </p:txBody>
      </p:sp>
      <p:cxnSp>
        <p:nvCxnSpPr>
          <p:cNvPr id="20" name="Straight Connector 1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2317C22-CE87-B6AC-BC37-78CDEDE8224E}"/>
              </a:ext>
            </a:extLst>
          </p:cNvPr>
          <p:cNvSpPr>
            <a:spLocks noGrp="1"/>
          </p:cNvSpPr>
          <p:nvPr>
            <p:ph type="sldNum" sz="quarter" idx="12"/>
          </p:nvPr>
        </p:nvSpPr>
        <p:spPr/>
        <p:txBody>
          <a:bodyPr/>
          <a:lstStyle/>
          <a:p>
            <a:fld id="{6D22F896-40B5-4ADD-8801-0D06FADFA095}" type="slidenum">
              <a:rPr lang="en-US" noProof="0" smtClean="0"/>
              <a:t>1</a:t>
            </a:fld>
            <a:endParaRPr lang="en-US" noProof="0" dirty="0"/>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13795" y="609600"/>
            <a:ext cx="10353762" cy="1257300"/>
          </a:xfrm>
        </p:spPr>
        <p:txBody>
          <a:bodyPr/>
          <a:lstStyle/>
          <a:p>
            <a:r>
              <a:rPr lang="en-US" dirty="0"/>
              <a:t>03. PROCESS (continue)</a:t>
            </a:r>
          </a:p>
        </p:txBody>
      </p:sp>
      <p:graphicFrame>
        <p:nvGraphicFramePr>
          <p:cNvPr id="17" name="Content Placeholder 3" descr="Timeline Placeholder">
            <a:extLst>
              <a:ext uri="{FF2B5EF4-FFF2-40B4-BE49-F238E27FC236}">
                <a16:creationId xmlns:a16="http://schemas.microsoft.com/office/drawing/2014/main" id="{D7A0AD85-0236-4029-AF4F-A72F14CD8507}"/>
              </a:ext>
            </a:extLst>
          </p:cNvPr>
          <p:cNvGraphicFramePr>
            <a:graphicFrameLocks noGrp="1"/>
          </p:cNvGraphicFramePr>
          <p:nvPr>
            <p:ph idx="1"/>
            <p:extLst>
              <p:ext uri="{D42A27DB-BD31-4B8C-83A1-F6EECF244321}">
                <p14:modId xmlns:p14="http://schemas.microsoft.com/office/powerpoint/2010/main" val="76583402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5">
            <a:extLst>
              <a:ext uri="{FF2B5EF4-FFF2-40B4-BE49-F238E27FC236}">
                <a16:creationId xmlns:a16="http://schemas.microsoft.com/office/drawing/2014/main" id="{20E07404-5FB1-43FA-83C1-904C50456260}"/>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10</a:t>
            </a:fld>
            <a:endParaRPr lang="en-US" dirty="0"/>
          </a:p>
        </p:txBody>
      </p:sp>
      <p:sp>
        <p:nvSpPr>
          <p:cNvPr id="3" name="TextBox 2">
            <a:extLst>
              <a:ext uri="{FF2B5EF4-FFF2-40B4-BE49-F238E27FC236}">
                <a16:creationId xmlns:a16="http://schemas.microsoft.com/office/drawing/2014/main" id="{87A6891A-686A-5B4A-5F79-D58E502962E8}"/>
              </a:ext>
            </a:extLst>
          </p:cNvPr>
          <p:cNvSpPr txBox="1"/>
          <p:nvPr/>
        </p:nvSpPr>
        <p:spPr>
          <a:xfrm>
            <a:off x="913795" y="6000749"/>
            <a:ext cx="9409242" cy="369332"/>
          </a:xfrm>
          <a:prstGeom prst="rect">
            <a:avLst/>
          </a:prstGeom>
          <a:noFill/>
        </p:spPr>
        <p:txBody>
          <a:bodyPr wrap="none" rtlCol="0">
            <a:spAutoFit/>
          </a:bodyPr>
          <a:lstStyle/>
          <a:p>
            <a:r>
              <a:rPr lang="en-AU" dirty="0"/>
              <a:t>Apps used: Flask-</a:t>
            </a:r>
            <a:r>
              <a:rPr lang="en-AU" dirty="0" err="1"/>
              <a:t>SQLAlchemy</a:t>
            </a:r>
            <a:r>
              <a:rPr lang="en-AU" dirty="0"/>
              <a:t>, python, html, Postgres, Heroku, </a:t>
            </a:r>
            <a:r>
              <a:rPr lang="en-AU" dirty="0" err="1"/>
              <a:t>Github</a:t>
            </a:r>
            <a:r>
              <a:rPr lang="en-AU" dirty="0"/>
              <a:t>, JS Library: </a:t>
            </a:r>
            <a:r>
              <a:rPr lang="en-AU" dirty="0" err="1"/>
              <a:t>ChartJS</a:t>
            </a:r>
            <a:r>
              <a:rPr lang="en-AU" dirty="0"/>
              <a:t>, </a:t>
            </a:r>
            <a:r>
              <a:rPr lang="en-AU" dirty="0" err="1"/>
              <a:t>Plotly</a:t>
            </a:r>
            <a:r>
              <a:rPr lang="en-AU" dirty="0"/>
              <a:t>, D3 </a:t>
            </a:r>
          </a:p>
        </p:txBody>
      </p:sp>
    </p:spTree>
    <p:extLst>
      <p:ext uri="{BB962C8B-B14F-4D97-AF65-F5344CB8AC3E}">
        <p14:creationId xmlns:p14="http://schemas.microsoft.com/office/powerpoint/2010/main" val="231167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EAA8D-9FA6-44DF-B373-F9F0E09DC750}"/>
              </a:ext>
            </a:extLst>
          </p:cNvPr>
          <p:cNvSpPr>
            <a:spLocks noGrp="1"/>
          </p:cNvSpPr>
          <p:nvPr>
            <p:ph type="title"/>
          </p:nvPr>
        </p:nvSpPr>
        <p:spPr>
          <a:xfrm>
            <a:off x="1024129" y="585216"/>
            <a:ext cx="3779085" cy="1499616"/>
          </a:xfrm>
        </p:spPr>
        <p:txBody>
          <a:bodyPr vert="horz" lIns="91440" tIns="45720" rIns="91440" bIns="45720" rtlCol="0">
            <a:normAutofit/>
          </a:bodyPr>
          <a:lstStyle/>
          <a:p>
            <a:r>
              <a:rPr lang="en-US" kern="1200" cap="all" spc="200" baseline="0" dirty="0">
                <a:solidFill>
                  <a:srgbClr val="FFFFFF"/>
                </a:solidFill>
                <a:latin typeface="+mj-lt"/>
                <a:ea typeface="+mj-ea"/>
                <a:cs typeface="+mj-cs"/>
              </a:rPr>
              <a:t>04</a:t>
            </a:r>
            <a:br>
              <a:rPr lang="en-US" kern="1200" cap="all" spc="200" baseline="0" dirty="0">
                <a:solidFill>
                  <a:srgbClr val="FFFFFF"/>
                </a:solidFill>
                <a:latin typeface="+mj-lt"/>
                <a:ea typeface="+mj-ea"/>
                <a:cs typeface="+mj-cs"/>
              </a:rPr>
            </a:br>
            <a:r>
              <a:rPr lang="en-US" kern="1200" cap="all" spc="200" baseline="0" dirty="0">
                <a:solidFill>
                  <a:srgbClr val="FFFFFF"/>
                </a:solidFill>
                <a:latin typeface="+mj-lt"/>
                <a:ea typeface="+mj-ea"/>
                <a:cs typeface="+mj-cs"/>
              </a:rPr>
              <a:t>DRAFT DEMO</a:t>
            </a:r>
          </a:p>
        </p:txBody>
      </p:sp>
      <p:cxnSp>
        <p:nvCxnSpPr>
          <p:cNvPr id="47" name="Straight Connector 4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6126262-E4B9-4B60-84A6-4F258C89590F}"/>
              </a:ext>
            </a:extLst>
          </p:cNvPr>
          <p:cNvSpPr>
            <a:spLocks noGrp="1"/>
          </p:cNvSpPr>
          <p:nvPr>
            <p:ph idx="1"/>
          </p:nvPr>
        </p:nvSpPr>
        <p:spPr>
          <a:xfrm>
            <a:off x="1024129" y="2286000"/>
            <a:ext cx="3791711" cy="3931920"/>
          </a:xfrm>
        </p:spPr>
        <p:txBody>
          <a:bodyPr vert="horz" lIns="91440" tIns="45720" rIns="91440" bIns="45720" rtlCol="0">
            <a:normAutofit/>
          </a:bodyPr>
          <a:lstStyle/>
          <a:p>
            <a:pPr marL="0" indent="0">
              <a:spcBef>
                <a:spcPts val="0"/>
              </a:spcBef>
              <a:buClr>
                <a:schemeClr val="accent1"/>
              </a:buClr>
              <a:buNone/>
            </a:pPr>
            <a:endParaRPr lang="en-AU" sz="2400" u="none" strike="noStrike" dirty="0">
              <a:solidFill>
                <a:srgbClr val="1D1C1D"/>
              </a:solidFill>
              <a:latin typeface="Slack-Lato"/>
              <a:hlinkClick r:id="rId3"/>
            </a:endParaRPr>
          </a:p>
          <a:p>
            <a:pPr marL="0" indent="0">
              <a:spcBef>
                <a:spcPts val="0"/>
              </a:spcBef>
              <a:buClr>
                <a:schemeClr val="accent1"/>
              </a:buClr>
              <a:buNone/>
            </a:pPr>
            <a:endParaRPr lang="en-AU" sz="2400" b="0" i="0" dirty="0">
              <a:solidFill>
                <a:srgbClr val="1D1C1D"/>
              </a:solidFill>
              <a:effectLst/>
              <a:latin typeface="Slack-Lato"/>
              <a:hlinkClick r:id="rId3"/>
            </a:endParaRPr>
          </a:p>
          <a:p>
            <a:pPr marL="0" indent="0">
              <a:spcBef>
                <a:spcPts val="0"/>
              </a:spcBef>
              <a:buClr>
                <a:schemeClr val="accent1"/>
              </a:buClr>
              <a:buNone/>
            </a:pPr>
            <a:endParaRPr lang="en-AU" sz="2400" u="none" strike="noStrike" dirty="0">
              <a:solidFill>
                <a:srgbClr val="1D1C1D"/>
              </a:solidFill>
              <a:latin typeface="Slack-Lato"/>
              <a:hlinkClick r:id="rId3"/>
            </a:endParaRPr>
          </a:p>
          <a:p>
            <a:pPr marL="0" indent="0">
              <a:spcBef>
                <a:spcPts val="0"/>
              </a:spcBef>
              <a:buClr>
                <a:schemeClr val="accent1"/>
              </a:buClr>
              <a:buNone/>
            </a:pPr>
            <a:endParaRPr lang="en-AU" sz="2400" b="0" i="0" dirty="0">
              <a:solidFill>
                <a:srgbClr val="1D1C1D"/>
              </a:solidFill>
              <a:effectLst/>
              <a:latin typeface="Slack-Lato"/>
              <a:hlinkClick r:id="rId3"/>
            </a:endParaRPr>
          </a:p>
          <a:p>
            <a:pPr marL="0" indent="0">
              <a:spcBef>
                <a:spcPts val="0"/>
              </a:spcBef>
              <a:buClr>
                <a:schemeClr val="accent1"/>
              </a:buClr>
              <a:buNone/>
            </a:pPr>
            <a:r>
              <a:rPr lang="en-AU" sz="2400" b="0" i="0" u="none" strike="noStrike" dirty="0">
                <a:effectLst/>
                <a:latin typeface="Slack-Lato"/>
                <a:hlinkClick r:id="rId3"/>
              </a:rPr>
              <a:t>https://coffee-worldwide.herokuapp.com/</a:t>
            </a:r>
            <a:endParaRPr lang="en-US" sz="2400" dirty="0">
              <a:solidFill>
                <a:srgbClr val="FFFFFF"/>
              </a:solidFill>
            </a:endParaRPr>
          </a:p>
        </p:txBody>
      </p:sp>
      <p:pic>
        <p:nvPicPr>
          <p:cNvPr id="5" name="Picture 4">
            <a:extLst>
              <a:ext uri="{FF2B5EF4-FFF2-40B4-BE49-F238E27FC236}">
                <a16:creationId xmlns:a16="http://schemas.microsoft.com/office/drawing/2014/main" id="{E8075286-8B97-3DAF-1E50-1C1FA96000D6}"/>
              </a:ext>
            </a:extLst>
          </p:cNvPr>
          <p:cNvPicPr>
            <a:picLocks noChangeAspect="1"/>
          </p:cNvPicPr>
          <p:nvPr/>
        </p:nvPicPr>
        <p:blipFill rotWithShape="1">
          <a:blip r:embed="rId4"/>
          <a:srcRect t="19135" b="43027"/>
          <a:stretch/>
        </p:blipFill>
        <p:spPr>
          <a:xfrm>
            <a:off x="6096000" y="1894123"/>
            <a:ext cx="5455921" cy="3069754"/>
          </a:xfrm>
          <a:prstGeom prst="rect">
            <a:avLst/>
          </a:prstGeom>
        </p:spPr>
      </p:pic>
      <p:sp>
        <p:nvSpPr>
          <p:cNvPr id="3" name="Slide Number Placeholder 2">
            <a:extLst>
              <a:ext uri="{FF2B5EF4-FFF2-40B4-BE49-F238E27FC236}">
                <a16:creationId xmlns:a16="http://schemas.microsoft.com/office/drawing/2014/main" id="{48E705F4-C06E-4E91-6ADA-81FEBCD0B47C}"/>
              </a:ext>
            </a:extLst>
          </p:cNvPr>
          <p:cNvSpPr>
            <a:spLocks noGrp="1"/>
          </p:cNvSpPr>
          <p:nvPr>
            <p:ph type="sldNum" sz="quarter" idx="12"/>
          </p:nvPr>
        </p:nvSpPr>
        <p:spPr/>
        <p:txBody>
          <a:bodyPr/>
          <a:lstStyle/>
          <a:p>
            <a:fld id="{6D22F896-40B5-4ADD-8801-0D06FADFA095}" type="slidenum">
              <a:rPr lang="en-US" noProof="0" smtClean="0"/>
              <a:t>11</a:t>
            </a:fld>
            <a:endParaRPr lang="en-US" noProof="0" dirty="0"/>
          </a:p>
        </p:txBody>
      </p:sp>
    </p:spTree>
    <p:extLst>
      <p:ext uri="{BB962C8B-B14F-4D97-AF65-F5344CB8AC3E}">
        <p14:creationId xmlns:p14="http://schemas.microsoft.com/office/powerpoint/2010/main" val="336812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AFC82-79AC-5AAC-BA28-5E85721E772A}"/>
              </a:ext>
            </a:extLst>
          </p:cNvPr>
          <p:cNvPicPr>
            <a:picLocks noChangeAspect="1"/>
          </p:cNvPicPr>
          <p:nvPr/>
        </p:nvPicPr>
        <p:blipFill rotWithShape="1">
          <a:blip r:embed="rId3"/>
          <a:srcRect l="5563" r="1804"/>
          <a:stretch/>
        </p:blipFill>
        <p:spPr>
          <a:xfrm>
            <a:off x="913795" y="1866900"/>
            <a:ext cx="9464040" cy="4152252"/>
          </a:xfrm>
          <a:prstGeom prst="rect">
            <a:avLst/>
          </a:prstGeom>
        </p:spPr>
      </p:pic>
      <p:sp>
        <p:nvSpPr>
          <p:cNvPr id="4" name="Slide Number Placeholder 3">
            <a:extLst>
              <a:ext uri="{FF2B5EF4-FFF2-40B4-BE49-F238E27FC236}">
                <a16:creationId xmlns:a16="http://schemas.microsoft.com/office/drawing/2014/main" id="{B4B765FC-92F6-2BCB-1BA5-2B4C9274ABEA}"/>
              </a:ext>
            </a:extLst>
          </p:cNvPr>
          <p:cNvSpPr>
            <a:spLocks noGrp="1"/>
          </p:cNvSpPr>
          <p:nvPr>
            <p:ph type="sldNum" sz="quarter" idx="12"/>
          </p:nvPr>
        </p:nvSpPr>
        <p:spPr/>
        <p:txBody>
          <a:bodyPr/>
          <a:lstStyle/>
          <a:p>
            <a:fld id="{6D22F896-40B5-4ADD-8801-0D06FADFA095}" type="slidenum">
              <a:rPr lang="en-US" noProof="0" smtClean="0"/>
              <a:t>12</a:t>
            </a:fld>
            <a:endParaRPr lang="en-US" noProof="0" dirty="0"/>
          </a:p>
        </p:txBody>
      </p:sp>
      <p:sp>
        <p:nvSpPr>
          <p:cNvPr id="2" name="Title 1">
            <a:extLst>
              <a:ext uri="{FF2B5EF4-FFF2-40B4-BE49-F238E27FC236}">
                <a16:creationId xmlns:a16="http://schemas.microsoft.com/office/drawing/2014/main" id="{76F97594-C245-9689-5ABA-DF9124B14695}"/>
              </a:ext>
            </a:extLst>
          </p:cNvPr>
          <p:cNvSpPr>
            <a:spLocks noGrp="1"/>
          </p:cNvSpPr>
          <p:nvPr>
            <p:ph type="title"/>
          </p:nvPr>
        </p:nvSpPr>
        <p:spPr>
          <a:xfrm>
            <a:off x="913795" y="609600"/>
            <a:ext cx="10353762" cy="1257300"/>
          </a:xfrm>
        </p:spPr>
        <p:txBody>
          <a:bodyPr/>
          <a:lstStyle/>
          <a:p>
            <a:r>
              <a:rPr lang="en-US" dirty="0"/>
              <a:t>Choropleth MAP</a:t>
            </a:r>
          </a:p>
        </p:txBody>
      </p:sp>
    </p:spTree>
    <p:extLst>
      <p:ext uri="{BB962C8B-B14F-4D97-AF65-F5344CB8AC3E}">
        <p14:creationId xmlns:p14="http://schemas.microsoft.com/office/powerpoint/2010/main" val="1407167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D82F9-DD8B-6516-6ED0-19CC36B44FD4}"/>
              </a:ext>
            </a:extLst>
          </p:cNvPr>
          <p:cNvPicPr>
            <a:picLocks noChangeAspect="1"/>
          </p:cNvPicPr>
          <p:nvPr/>
        </p:nvPicPr>
        <p:blipFill>
          <a:blip r:embed="rId3"/>
          <a:stretch>
            <a:fillRect/>
          </a:stretch>
        </p:blipFill>
        <p:spPr>
          <a:xfrm>
            <a:off x="924443" y="1824984"/>
            <a:ext cx="9495600" cy="4423416"/>
          </a:xfrm>
          <a:prstGeom prst="rect">
            <a:avLst/>
          </a:prstGeom>
        </p:spPr>
      </p:pic>
      <p:sp>
        <p:nvSpPr>
          <p:cNvPr id="7" name="Slide Number Placeholder 6">
            <a:extLst>
              <a:ext uri="{FF2B5EF4-FFF2-40B4-BE49-F238E27FC236}">
                <a16:creationId xmlns:a16="http://schemas.microsoft.com/office/drawing/2014/main" id="{DDCE47F0-DC6D-EDE6-00AD-4A552F5B56DD}"/>
              </a:ext>
            </a:extLst>
          </p:cNvPr>
          <p:cNvSpPr>
            <a:spLocks noGrp="1"/>
          </p:cNvSpPr>
          <p:nvPr>
            <p:ph type="sldNum" sz="quarter" idx="12"/>
          </p:nvPr>
        </p:nvSpPr>
        <p:spPr/>
        <p:txBody>
          <a:bodyPr/>
          <a:lstStyle/>
          <a:p>
            <a:fld id="{6D22F896-40B5-4ADD-8801-0D06FADFA095}" type="slidenum">
              <a:rPr lang="en-US" noProof="0" smtClean="0"/>
              <a:t>13</a:t>
            </a:fld>
            <a:endParaRPr lang="en-US" noProof="0" dirty="0"/>
          </a:p>
        </p:txBody>
      </p:sp>
      <p:sp>
        <p:nvSpPr>
          <p:cNvPr id="2" name="Title 1">
            <a:extLst>
              <a:ext uri="{FF2B5EF4-FFF2-40B4-BE49-F238E27FC236}">
                <a16:creationId xmlns:a16="http://schemas.microsoft.com/office/drawing/2014/main" id="{5743B48A-0F8D-CF35-BD88-B062E4559E61}"/>
              </a:ext>
            </a:extLst>
          </p:cNvPr>
          <p:cNvSpPr>
            <a:spLocks noGrp="1"/>
          </p:cNvSpPr>
          <p:nvPr>
            <p:ph type="title"/>
          </p:nvPr>
        </p:nvSpPr>
        <p:spPr>
          <a:xfrm>
            <a:off x="913795" y="609600"/>
            <a:ext cx="10353762" cy="1257300"/>
          </a:xfrm>
        </p:spPr>
        <p:txBody>
          <a:bodyPr/>
          <a:lstStyle/>
          <a:p>
            <a:r>
              <a:rPr lang="en-US" dirty="0" err="1"/>
              <a:t>Plotly</a:t>
            </a:r>
            <a:r>
              <a:rPr lang="en-US" dirty="0"/>
              <a:t> chart</a:t>
            </a:r>
          </a:p>
        </p:txBody>
      </p:sp>
    </p:spTree>
    <p:extLst>
      <p:ext uri="{BB962C8B-B14F-4D97-AF65-F5344CB8AC3E}">
        <p14:creationId xmlns:p14="http://schemas.microsoft.com/office/powerpoint/2010/main" val="2564987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F72D94-6CA7-EB69-4B71-DCEE38A194A4}"/>
              </a:ext>
            </a:extLst>
          </p:cNvPr>
          <p:cNvPicPr>
            <a:picLocks noChangeAspect="1"/>
          </p:cNvPicPr>
          <p:nvPr/>
        </p:nvPicPr>
        <p:blipFill>
          <a:blip r:embed="rId3"/>
          <a:stretch>
            <a:fillRect/>
          </a:stretch>
        </p:blipFill>
        <p:spPr>
          <a:xfrm>
            <a:off x="913795" y="1718079"/>
            <a:ext cx="8522023" cy="4912773"/>
          </a:xfrm>
          <a:prstGeom prst="rect">
            <a:avLst/>
          </a:prstGeom>
        </p:spPr>
      </p:pic>
      <p:sp>
        <p:nvSpPr>
          <p:cNvPr id="5" name="Slide Number Placeholder 4">
            <a:extLst>
              <a:ext uri="{FF2B5EF4-FFF2-40B4-BE49-F238E27FC236}">
                <a16:creationId xmlns:a16="http://schemas.microsoft.com/office/drawing/2014/main" id="{023DCE17-AC9D-2A97-02FA-9C18D9F60229}"/>
              </a:ext>
            </a:extLst>
          </p:cNvPr>
          <p:cNvSpPr>
            <a:spLocks noGrp="1"/>
          </p:cNvSpPr>
          <p:nvPr>
            <p:ph type="sldNum" sz="quarter" idx="12"/>
          </p:nvPr>
        </p:nvSpPr>
        <p:spPr/>
        <p:txBody>
          <a:bodyPr/>
          <a:lstStyle/>
          <a:p>
            <a:fld id="{6D22F896-40B5-4ADD-8801-0D06FADFA095}" type="slidenum">
              <a:rPr lang="en-US" noProof="0" smtClean="0"/>
              <a:t>14</a:t>
            </a:fld>
            <a:endParaRPr lang="en-US" noProof="0" dirty="0"/>
          </a:p>
        </p:txBody>
      </p:sp>
      <p:sp>
        <p:nvSpPr>
          <p:cNvPr id="2" name="Title 1">
            <a:extLst>
              <a:ext uri="{FF2B5EF4-FFF2-40B4-BE49-F238E27FC236}">
                <a16:creationId xmlns:a16="http://schemas.microsoft.com/office/drawing/2014/main" id="{C1E2D6E3-2201-8E12-15C9-E39E7175FFA3}"/>
              </a:ext>
            </a:extLst>
          </p:cNvPr>
          <p:cNvSpPr>
            <a:spLocks noGrp="1"/>
          </p:cNvSpPr>
          <p:nvPr>
            <p:ph type="title"/>
          </p:nvPr>
        </p:nvSpPr>
        <p:spPr>
          <a:xfrm>
            <a:off x="913795" y="609600"/>
            <a:ext cx="10353762" cy="1257300"/>
          </a:xfrm>
        </p:spPr>
        <p:txBody>
          <a:bodyPr/>
          <a:lstStyle/>
          <a:p>
            <a:r>
              <a:rPr lang="en-US" dirty="0" err="1"/>
              <a:t>Js</a:t>
            </a:r>
            <a:r>
              <a:rPr lang="en-US" dirty="0"/>
              <a:t> library</a:t>
            </a:r>
          </a:p>
        </p:txBody>
      </p:sp>
    </p:spTree>
    <p:extLst>
      <p:ext uri="{BB962C8B-B14F-4D97-AF65-F5344CB8AC3E}">
        <p14:creationId xmlns:p14="http://schemas.microsoft.com/office/powerpoint/2010/main" val="199716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a:normAutofit/>
          </a:bodyPr>
          <a:lstStyle/>
          <a:p>
            <a:r>
              <a:rPr lang="en-US" sz="5400" b="1" dirty="0">
                <a:solidFill>
                  <a:srgbClr val="FFFFFF"/>
                </a:solidFill>
              </a:rPr>
              <a:t>Thank You</a:t>
            </a:r>
          </a:p>
        </p:txBody>
      </p:sp>
      <p:cxnSp>
        <p:nvCxnSpPr>
          <p:cNvPr id="12" name="Straight Connector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BDDBE1-00CD-4A90-9BA9-5E79F6C6FDE0}"/>
              </a:ext>
            </a:extLst>
          </p:cNvPr>
          <p:cNvSpPr>
            <a:spLocks noGrp="1"/>
          </p:cNvSpPr>
          <p:nvPr>
            <p:ph idx="1"/>
          </p:nvPr>
        </p:nvSpPr>
        <p:spPr>
          <a:xfrm>
            <a:off x="1466258" y="2286000"/>
            <a:ext cx="3791711" cy="3931920"/>
          </a:xfrm>
          <a:prstGeom prst="rect">
            <a:avLst/>
          </a:prstGeom>
        </p:spPr>
        <p:txBody>
          <a:bodyPr>
            <a:normAutofit/>
          </a:bodyPr>
          <a:lstStyle/>
          <a:p>
            <a:r>
              <a:rPr lang="en-US" dirty="0">
                <a:solidFill>
                  <a:srgbClr val="FFFFFF"/>
                </a:solidFill>
              </a:rPr>
              <a:t>Questions?</a:t>
            </a:r>
            <a:endParaRPr lang="en-US" b="1" dirty="0">
              <a:solidFill>
                <a:srgbClr val="FFFFFF"/>
              </a:solidFill>
            </a:endParaRPr>
          </a:p>
          <a:p>
            <a:pPr marL="0" indent="0">
              <a:buNone/>
            </a:pPr>
            <a:endParaRPr lang="en-US" dirty="0">
              <a:solidFill>
                <a:srgbClr val="FFFFFF"/>
              </a:solidFill>
            </a:endParaRPr>
          </a:p>
        </p:txBody>
      </p:sp>
      <p:pic>
        <p:nvPicPr>
          <p:cNvPr id="5" name="Picture 4" descr="Restaurant Open Sign">
            <a:extLst>
              <a:ext uri="{FF2B5EF4-FFF2-40B4-BE49-F238E27FC236}">
                <a16:creationId xmlns:a16="http://schemas.microsoft.com/office/drawing/2014/main" id="{4BB88093-7048-42AA-9AFC-B007B4E797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8548" y="10"/>
            <a:ext cx="6723452" cy="6857990"/>
          </a:xfrm>
          <a:prstGeom prst="rect">
            <a:avLst/>
          </a:prstGeom>
        </p:spPr>
      </p:pic>
      <p:pic>
        <p:nvPicPr>
          <p:cNvPr id="7" name="Graphic 6" descr="Badge Question Mark with solid fill">
            <a:extLst>
              <a:ext uri="{FF2B5EF4-FFF2-40B4-BE49-F238E27FC236}">
                <a16:creationId xmlns:a16="http://schemas.microsoft.com/office/drawing/2014/main" id="{1BCFD98B-5534-433A-A8E6-4DE2A04C391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24129" y="2286000"/>
            <a:ext cx="360000" cy="360000"/>
          </a:xfrm>
          <a:prstGeom prst="rect">
            <a:avLst/>
          </a:prstGeom>
        </p:spPr>
      </p:pic>
      <p:sp>
        <p:nvSpPr>
          <p:cNvPr id="4" name="Slide Number Placeholder 3">
            <a:extLst>
              <a:ext uri="{FF2B5EF4-FFF2-40B4-BE49-F238E27FC236}">
                <a16:creationId xmlns:a16="http://schemas.microsoft.com/office/drawing/2014/main" id="{C07A17F8-2541-E602-CD32-6E20E965D337}"/>
              </a:ext>
            </a:extLst>
          </p:cNvPr>
          <p:cNvSpPr>
            <a:spLocks noGrp="1"/>
          </p:cNvSpPr>
          <p:nvPr>
            <p:ph type="sldNum" sz="quarter" idx="12"/>
          </p:nvPr>
        </p:nvSpPr>
        <p:spPr/>
        <p:txBody>
          <a:bodyPr/>
          <a:lstStyle/>
          <a:p>
            <a:fld id="{6D22F896-40B5-4ADD-8801-0D06FADFA095}" type="slidenum">
              <a:rPr lang="en-US" noProof="0" smtClean="0"/>
              <a:t>15</a:t>
            </a:fld>
            <a:endParaRPr lang="en-US" noProof="0" dirty="0"/>
          </a:p>
        </p:txBody>
      </p:sp>
    </p:spTree>
    <p:extLst>
      <p:ext uri="{BB962C8B-B14F-4D97-AF65-F5344CB8AC3E}">
        <p14:creationId xmlns:p14="http://schemas.microsoft.com/office/powerpoint/2010/main" val="215704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F6F939FF-38E5-43C1-9562-6E33A2F50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148A00E-633D-4DE1-A032-9D62FA291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4971088"/>
            <a:ext cx="9720072" cy="1499616"/>
          </a:xfrm>
          <a:prstGeom prst="rect">
            <a:avLst/>
          </a:prstGeom>
        </p:spPr>
        <p:txBody>
          <a:bodyPr vert="horz" lIns="91440" tIns="45720" rIns="91440" bIns="45720" rtlCol="0">
            <a:normAutofit/>
          </a:bodyPr>
          <a:lstStyle/>
          <a:p>
            <a:r>
              <a:rPr lang="en-US" b="1" dirty="0">
                <a:solidFill>
                  <a:srgbClr val="FFFFFF"/>
                </a:solidFill>
              </a:rPr>
              <a:t>Team</a:t>
            </a:r>
          </a:p>
        </p:txBody>
      </p:sp>
      <p:cxnSp>
        <p:nvCxnSpPr>
          <p:cNvPr id="61" name="Straight Connector 60">
            <a:extLst>
              <a:ext uri="{FF2B5EF4-FFF2-40B4-BE49-F238E27FC236}">
                <a16:creationId xmlns:a16="http://schemas.microsoft.com/office/drawing/2014/main" id="{1F7502AC-B5F2-447A-8886-7B0FA9DBA7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descr="Icon Bullets">
            <a:extLst>
              <a:ext uri="{FF2B5EF4-FFF2-40B4-BE49-F238E27FC236}">
                <a16:creationId xmlns:a16="http://schemas.microsoft.com/office/drawing/2014/main" id="{ACE5AD74-04D5-49BC-88CF-B67398F8B46C}"/>
              </a:ext>
            </a:extLst>
          </p:cNvPr>
          <p:cNvGraphicFramePr>
            <a:graphicFrameLocks noGrp="1"/>
          </p:cNvGraphicFramePr>
          <p:nvPr>
            <p:ph idx="1"/>
            <p:extLst>
              <p:ext uri="{D42A27DB-BD31-4B8C-83A1-F6EECF244321}">
                <p14:modId xmlns:p14="http://schemas.microsoft.com/office/powerpoint/2010/main" val="3811115771"/>
              </p:ext>
            </p:extLst>
          </p:nvPr>
        </p:nvGraphicFramePr>
        <p:xfrm>
          <a:off x="642938" y="642938"/>
          <a:ext cx="10896600" cy="335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FCA3DD0B-ECB9-F0B2-F7CB-8FB062088C81}"/>
              </a:ext>
            </a:extLst>
          </p:cNvPr>
          <p:cNvSpPr>
            <a:spLocks noGrp="1"/>
          </p:cNvSpPr>
          <p:nvPr>
            <p:ph type="sldNum" sz="quarter" idx="12"/>
          </p:nvPr>
        </p:nvSpPr>
        <p:spPr/>
        <p:txBody>
          <a:bodyPr/>
          <a:lstStyle/>
          <a:p>
            <a:fld id="{6D22F896-40B5-4ADD-8801-0D06FADFA095}" type="slidenum">
              <a:rPr lang="en-US" noProof="0" smtClean="0"/>
              <a:t>2</a:t>
            </a:fld>
            <a:endParaRPr lang="en-US" noProof="0" dirty="0"/>
          </a:p>
        </p:txBody>
      </p:sp>
    </p:spTree>
    <p:extLst>
      <p:ext uri="{BB962C8B-B14F-4D97-AF65-F5344CB8AC3E}">
        <p14:creationId xmlns:p14="http://schemas.microsoft.com/office/powerpoint/2010/main" val="110258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Agenda</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184713692"/>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E48A7618-E2DB-B14F-05D9-4B994BA804B5}"/>
              </a:ext>
            </a:extLst>
          </p:cNvPr>
          <p:cNvSpPr>
            <a:spLocks noGrp="1"/>
          </p:cNvSpPr>
          <p:nvPr>
            <p:ph type="sldNum" sz="quarter" idx="12"/>
          </p:nvPr>
        </p:nvSpPr>
        <p:spPr/>
        <p:txBody>
          <a:bodyPr/>
          <a:lstStyle/>
          <a:p>
            <a:fld id="{6D22F896-40B5-4ADD-8801-0D06FADFA095}" type="slidenum">
              <a:rPr lang="en-US" noProof="0" smtClean="0"/>
              <a:t>3</a:t>
            </a:fld>
            <a:endParaRPr lang="en-US" noProof="0" dirty="0"/>
          </a:p>
        </p:txBody>
      </p:sp>
    </p:spTree>
    <p:extLst>
      <p:ext uri="{BB962C8B-B14F-4D97-AF65-F5344CB8AC3E}">
        <p14:creationId xmlns:p14="http://schemas.microsoft.com/office/powerpoint/2010/main" val="268908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0"/>
              </a:schemeClr>
            </a:gs>
            <a:gs pos="100000">
              <a:schemeClr val="bg1"/>
            </a:gs>
          </a:gsLst>
          <a:lin ang="78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8756837-05BF-4387-B0CB-CFF921BCD6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FEC9DA-F598-4E27-80EE-1EF9DDE39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9EAA8D-9FA6-44DF-B373-F9F0E09DC750}"/>
              </a:ext>
            </a:extLst>
          </p:cNvPr>
          <p:cNvSpPr>
            <a:spLocks noGrp="1"/>
          </p:cNvSpPr>
          <p:nvPr>
            <p:ph type="title"/>
          </p:nvPr>
        </p:nvSpPr>
        <p:spPr>
          <a:xfrm>
            <a:off x="8187269" y="1962000"/>
            <a:ext cx="3240000" cy="2934000"/>
          </a:xfrm>
        </p:spPr>
        <p:txBody>
          <a:bodyPr>
            <a:normAutofit/>
          </a:bodyPr>
          <a:lstStyle/>
          <a:p>
            <a:r>
              <a:rPr lang="en-US" dirty="0">
                <a:solidFill>
                  <a:schemeClr val="tx1"/>
                </a:solidFill>
                <a:latin typeface="+mn-lt"/>
              </a:rPr>
              <a:t>01</a:t>
            </a:r>
            <a:br>
              <a:rPr lang="en-US" sz="4800" b="1" dirty="0">
                <a:solidFill>
                  <a:schemeClr val="tx1"/>
                </a:solidFill>
              </a:rPr>
            </a:br>
            <a:r>
              <a:rPr lang="en-US" sz="4800" dirty="0">
                <a:solidFill>
                  <a:schemeClr val="tx1"/>
                </a:solidFill>
              </a:rPr>
              <a:t>TOPIC &amp; BACKGROUND</a:t>
            </a:r>
          </a:p>
        </p:txBody>
      </p:sp>
      <p:sp>
        <p:nvSpPr>
          <p:cNvPr id="4" name="Content Placeholder 3">
            <a:extLst>
              <a:ext uri="{FF2B5EF4-FFF2-40B4-BE49-F238E27FC236}">
                <a16:creationId xmlns:a16="http://schemas.microsoft.com/office/drawing/2014/main" id="{86126262-E4B9-4B60-84A6-4F258C89590F}"/>
              </a:ext>
            </a:extLst>
          </p:cNvPr>
          <p:cNvSpPr>
            <a:spLocks noGrp="1"/>
          </p:cNvSpPr>
          <p:nvPr>
            <p:ph idx="1"/>
          </p:nvPr>
        </p:nvSpPr>
        <p:spPr>
          <a:xfrm>
            <a:off x="589119" y="464695"/>
            <a:ext cx="6561190" cy="5844665"/>
          </a:xfrm>
        </p:spPr>
        <p:txBody>
          <a:bodyPr>
            <a:normAutofit fontScale="92500" lnSpcReduction="20000"/>
          </a:bodyPr>
          <a:lstStyle/>
          <a:p>
            <a:r>
              <a:rPr lang="en-AU" dirty="0"/>
              <a:t>TOPIC BRIEF</a:t>
            </a:r>
          </a:p>
          <a:p>
            <a:pPr>
              <a:buFont typeface="Arial" panose="020B0604020202020204" pitchFamily="34" charset="0"/>
              <a:buChar char="•"/>
            </a:pPr>
            <a:r>
              <a:rPr lang="en-AU" dirty="0"/>
              <a:t>Topic chosen: Worldwide coffee market including</a:t>
            </a:r>
          </a:p>
          <a:p>
            <a:pPr lvl="1">
              <a:buFont typeface="Arial" panose="020B0604020202020204" pitchFamily="34" charset="0"/>
              <a:buChar char="•"/>
            </a:pPr>
            <a:r>
              <a:rPr lang="en-AU" dirty="0"/>
              <a:t>Producers</a:t>
            </a:r>
          </a:p>
          <a:p>
            <a:pPr lvl="1">
              <a:buFont typeface="Arial" panose="020B0604020202020204" pitchFamily="34" charset="0"/>
              <a:buChar char="•"/>
            </a:pPr>
            <a:r>
              <a:rPr lang="en-AU" dirty="0"/>
              <a:t>Exports</a:t>
            </a:r>
          </a:p>
          <a:p>
            <a:pPr lvl="1">
              <a:buFont typeface="Arial" panose="020B0604020202020204" pitchFamily="34" charset="0"/>
              <a:buChar char="•"/>
            </a:pPr>
            <a:r>
              <a:rPr lang="en-AU" dirty="0"/>
              <a:t>Imports</a:t>
            </a:r>
          </a:p>
          <a:p>
            <a:pPr lvl="1">
              <a:buFont typeface="Arial" panose="020B0604020202020204" pitchFamily="34" charset="0"/>
              <a:buChar char="•"/>
            </a:pPr>
            <a:r>
              <a:rPr lang="en-AU" dirty="0"/>
              <a:t>Consumption</a:t>
            </a:r>
          </a:p>
          <a:p>
            <a:pPr>
              <a:buFont typeface="Arial" panose="020B0604020202020204" pitchFamily="34" charset="0"/>
              <a:buChar char="•"/>
            </a:pPr>
            <a:r>
              <a:rPr lang="en-AU" dirty="0"/>
              <a:t>Data Exploration</a:t>
            </a:r>
          </a:p>
          <a:p>
            <a:pPr lvl="1">
              <a:buFont typeface="Arial" panose="020B0604020202020204" pitchFamily="34" charset="0"/>
              <a:buChar char="•"/>
            </a:pPr>
            <a:r>
              <a:rPr lang="en-AU" dirty="0"/>
              <a:t>The group wanted to investigate if coffee consumption in Australia was within the top 10 heavy consumers countries</a:t>
            </a:r>
          </a:p>
          <a:p>
            <a:pPr lvl="1">
              <a:buFont typeface="Arial" panose="020B0604020202020204" pitchFamily="34" charset="0"/>
              <a:buChar char="•"/>
            </a:pPr>
            <a:r>
              <a:rPr lang="en-AU" dirty="0"/>
              <a:t>As Australia is not a major coffee producer country, one way of measurement was to determine the imports / exports of coffee beans and the general consumption of coffee. </a:t>
            </a:r>
          </a:p>
          <a:p>
            <a:pPr lvl="1">
              <a:buFont typeface="Arial" panose="020B0604020202020204" pitchFamily="34" charset="0"/>
              <a:buChar char="•"/>
            </a:pPr>
            <a:r>
              <a:rPr lang="en-AU" dirty="0"/>
              <a:t>Historical and current databases were found in:</a:t>
            </a:r>
          </a:p>
          <a:p>
            <a:pPr lvl="2">
              <a:buFont typeface="Arial" panose="020B0604020202020204" pitchFamily="34" charset="0"/>
              <a:buChar char="•"/>
            </a:pPr>
            <a:r>
              <a:rPr lang="en-AU" u="sng" dirty="0"/>
              <a:t>International Coffee Organisation</a:t>
            </a:r>
            <a:r>
              <a:rPr lang="en-AU" dirty="0"/>
              <a:t>: </a:t>
            </a:r>
            <a:r>
              <a:rPr lang="en-AU" dirty="0">
                <a:hlinkClick r:id="rId3"/>
              </a:rPr>
              <a:t>https://www.ico.org/</a:t>
            </a:r>
            <a:endParaRPr lang="en-AU" dirty="0"/>
          </a:p>
          <a:p>
            <a:pPr lvl="2">
              <a:buFont typeface="Arial" panose="020B0604020202020204" pitchFamily="34" charset="0"/>
              <a:buChar char="•"/>
            </a:pPr>
            <a:r>
              <a:rPr lang="en-US" u="sng" dirty="0"/>
              <a:t>USDA Foreign Agricultural Service</a:t>
            </a:r>
            <a:r>
              <a:rPr lang="en-US" dirty="0"/>
              <a:t>: </a:t>
            </a:r>
            <a:r>
              <a:rPr lang="en-US" dirty="0">
                <a:hlinkClick r:id="rId4"/>
              </a:rPr>
              <a:t>https://www.fas.usda.gov/data/coffee-world-markets-and-trade</a:t>
            </a:r>
            <a:r>
              <a:rPr lang="en-US" dirty="0"/>
              <a:t> </a:t>
            </a:r>
            <a:endParaRPr lang="en-AU" dirty="0"/>
          </a:p>
          <a:p>
            <a:pPr lvl="2">
              <a:buFont typeface="Arial" panose="020B0604020202020204" pitchFamily="34" charset="0"/>
              <a:buChar char="•"/>
            </a:pPr>
            <a:r>
              <a:rPr lang="it-IT" u="sng" dirty="0"/>
              <a:t>Statista</a:t>
            </a:r>
            <a:r>
              <a:rPr lang="it-IT" dirty="0"/>
              <a:t>: </a:t>
            </a:r>
            <a:r>
              <a:rPr lang="it-IT" dirty="0">
                <a:hlinkClick r:id="rId5"/>
              </a:rPr>
              <a:t>https://www-statista-com.eu1.proxy.openathens.net/topics/4615/coffee-market-in-australia/#dossierKeyfigures</a:t>
            </a:r>
            <a:r>
              <a:rPr lang="it-IT" dirty="0"/>
              <a:t> </a:t>
            </a:r>
            <a:endParaRPr lang="en-AU" dirty="0"/>
          </a:p>
          <a:p>
            <a:pPr>
              <a:buFont typeface="Arial" panose="020B0604020202020204" pitchFamily="34" charset="0"/>
              <a:buChar char="•"/>
            </a:pPr>
            <a:r>
              <a:rPr lang="en-AU" dirty="0"/>
              <a:t>Constrains: coffee consumption as presented needs to be considered as a generic measurement, the group did not research consumption based on type of coffee due to time limitations. </a:t>
            </a:r>
          </a:p>
        </p:txBody>
      </p:sp>
      <p:sp>
        <p:nvSpPr>
          <p:cNvPr id="3" name="Slide Number Placeholder 2">
            <a:extLst>
              <a:ext uri="{FF2B5EF4-FFF2-40B4-BE49-F238E27FC236}">
                <a16:creationId xmlns:a16="http://schemas.microsoft.com/office/drawing/2014/main" id="{1E1F3BFE-BDD0-2C1F-0AB9-A84707421937}"/>
              </a:ext>
            </a:extLst>
          </p:cNvPr>
          <p:cNvSpPr>
            <a:spLocks noGrp="1"/>
          </p:cNvSpPr>
          <p:nvPr>
            <p:ph type="sldNum" sz="quarter" idx="12"/>
          </p:nvPr>
        </p:nvSpPr>
        <p:spPr/>
        <p:txBody>
          <a:bodyPr/>
          <a:lstStyle/>
          <a:p>
            <a:fld id="{6D22F896-40B5-4ADD-8801-0D06FADFA095}" type="slidenum">
              <a:rPr lang="en-US" noProof="0" smtClean="0"/>
              <a:t>4</a:t>
            </a:fld>
            <a:endParaRPr lang="en-US" noProof="0" dirty="0"/>
          </a:p>
        </p:txBody>
      </p:sp>
    </p:spTree>
    <p:extLst>
      <p:ext uri="{BB962C8B-B14F-4D97-AF65-F5344CB8AC3E}">
        <p14:creationId xmlns:p14="http://schemas.microsoft.com/office/powerpoint/2010/main" val="3357200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0"/>
              </a:schemeClr>
            </a:gs>
            <a:gs pos="100000">
              <a:schemeClr val="bg1"/>
            </a:gs>
          </a:gsLst>
          <a:lin ang="78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8756837-05BF-4387-B0CB-CFF921BCD6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FEC9DA-F598-4E27-80EE-1EF9DDE39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9EAA8D-9FA6-44DF-B373-F9F0E09DC750}"/>
              </a:ext>
            </a:extLst>
          </p:cNvPr>
          <p:cNvSpPr>
            <a:spLocks noGrp="1"/>
          </p:cNvSpPr>
          <p:nvPr>
            <p:ph type="title"/>
          </p:nvPr>
        </p:nvSpPr>
        <p:spPr>
          <a:xfrm>
            <a:off x="8160092" y="1962000"/>
            <a:ext cx="3240000" cy="2934000"/>
          </a:xfrm>
          <a:solidFill>
            <a:schemeClr val="accent3"/>
          </a:solidFill>
        </p:spPr>
        <p:txBody>
          <a:bodyPr>
            <a:normAutofit/>
          </a:bodyPr>
          <a:lstStyle/>
          <a:p>
            <a:r>
              <a:rPr lang="en-US" dirty="0">
                <a:solidFill>
                  <a:schemeClr val="tx1"/>
                </a:solidFill>
                <a:latin typeface="+mn-lt"/>
              </a:rPr>
              <a:t>02</a:t>
            </a:r>
            <a:br>
              <a:rPr lang="en-US" dirty="0">
                <a:solidFill>
                  <a:schemeClr val="tx1"/>
                </a:solidFill>
              </a:rPr>
            </a:br>
            <a:r>
              <a:rPr lang="en-US" sz="4800" dirty="0">
                <a:solidFill>
                  <a:schemeClr val="tx1"/>
                </a:solidFill>
              </a:rPr>
              <a:t>Plan </a:t>
            </a:r>
            <a:br>
              <a:rPr lang="en-US" sz="4800" dirty="0">
                <a:solidFill>
                  <a:schemeClr val="tx1"/>
                </a:solidFill>
              </a:rPr>
            </a:br>
            <a:r>
              <a:rPr lang="en-US" sz="4800" dirty="0">
                <a:solidFill>
                  <a:schemeClr val="tx1"/>
                </a:solidFill>
              </a:rPr>
              <a:t>&amp; design</a:t>
            </a:r>
          </a:p>
        </p:txBody>
      </p:sp>
      <p:sp>
        <p:nvSpPr>
          <p:cNvPr id="4" name="Content Placeholder 3">
            <a:extLst>
              <a:ext uri="{FF2B5EF4-FFF2-40B4-BE49-F238E27FC236}">
                <a16:creationId xmlns:a16="http://schemas.microsoft.com/office/drawing/2014/main" id="{86126262-E4B9-4B60-84A6-4F258C89590F}"/>
              </a:ext>
            </a:extLst>
          </p:cNvPr>
          <p:cNvSpPr>
            <a:spLocks noGrp="1"/>
          </p:cNvSpPr>
          <p:nvPr>
            <p:ph idx="1"/>
          </p:nvPr>
        </p:nvSpPr>
        <p:spPr>
          <a:xfrm>
            <a:off x="589119" y="464695"/>
            <a:ext cx="6561190" cy="5844665"/>
          </a:xfrm>
        </p:spPr>
        <p:txBody>
          <a:bodyPr/>
          <a:lstStyle/>
          <a:p>
            <a:r>
              <a:rPr lang="en-AU" dirty="0"/>
              <a:t>PLAN</a:t>
            </a:r>
          </a:p>
          <a:p>
            <a:pPr>
              <a:buFont typeface="Arial" panose="020B0604020202020204" pitchFamily="34" charset="0"/>
              <a:buChar char="•"/>
            </a:pPr>
            <a:r>
              <a:rPr lang="en-AU" dirty="0"/>
              <a:t>From the specific requirements for the Project, the team choose to work on a dashboard page with different charts that updates from the same dataset. </a:t>
            </a:r>
          </a:p>
          <a:p>
            <a:pPr>
              <a:buFont typeface="Arial" panose="020B0604020202020204" pitchFamily="34" charset="0"/>
              <a:buChar char="•"/>
            </a:pPr>
            <a:r>
              <a:rPr lang="en-AU" dirty="0"/>
              <a:t>Data Munging techniques</a:t>
            </a:r>
          </a:p>
          <a:p>
            <a:pPr lvl="1">
              <a:buFont typeface="Arial" panose="020B0604020202020204" pitchFamily="34" charset="0"/>
              <a:buChar char="•"/>
            </a:pPr>
            <a:r>
              <a:rPr lang="en-AU" dirty="0"/>
              <a:t>Data Discovering: exploring dataset to know get acquainted with the information and defining the best approach for the analytic exploration. </a:t>
            </a:r>
          </a:p>
          <a:p>
            <a:pPr lvl="1">
              <a:buFont typeface="Arial" panose="020B0604020202020204" pitchFamily="34" charset="0"/>
              <a:buChar char="•"/>
            </a:pPr>
            <a:r>
              <a:rPr lang="en-AU" dirty="0"/>
              <a:t>Data Exploration: Refining raw data using Python (Pandas) to standardise the data, ensuring that all inconsistencies are addressed (null values / duplicated information) </a:t>
            </a:r>
          </a:p>
          <a:p>
            <a:pPr lvl="1">
              <a:buFont typeface="Arial" panose="020B0604020202020204" pitchFamily="34" charset="0"/>
              <a:buChar char="•"/>
            </a:pPr>
            <a:r>
              <a:rPr lang="en-AU" dirty="0"/>
              <a:t>Data Transformation: Once the raw data content and structure was established, it was transformed into a new data frame for downstream process. </a:t>
            </a:r>
          </a:p>
          <a:p>
            <a:pPr lvl="1">
              <a:buFont typeface="Arial" panose="020B0604020202020204" pitchFamily="34" charset="0"/>
              <a:buChar char="•"/>
            </a:pPr>
            <a:endParaRPr lang="en-AU" dirty="0"/>
          </a:p>
          <a:p>
            <a:pPr lvl="1">
              <a:buFont typeface="Arial" panose="020B0604020202020204" pitchFamily="34" charset="0"/>
              <a:buChar char="•"/>
            </a:pPr>
            <a:endParaRPr lang="en-AU" dirty="0"/>
          </a:p>
          <a:p>
            <a:pPr>
              <a:buFont typeface="Arial" panose="020B0604020202020204" pitchFamily="34" charset="0"/>
              <a:buChar char="•"/>
            </a:pPr>
            <a:endParaRPr lang="en-AU" dirty="0"/>
          </a:p>
        </p:txBody>
      </p:sp>
      <p:sp>
        <p:nvSpPr>
          <p:cNvPr id="3" name="Slide Number Placeholder 2">
            <a:extLst>
              <a:ext uri="{FF2B5EF4-FFF2-40B4-BE49-F238E27FC236}">
                <a16:creationId xmlns:a16="http://schemas.microsoft.com/office/drawing/2014/main" id="{48BC3234-4505-A9A2-B285-C1D29DE80EC8}"/>
              </a:ext>
            </a:extLst>
          </p:cNvPr>
          <p:cNvSpPr>
            <a:spLocks noGrp="1"/>
          </p:cNvSpPr>
          <p:nvPr>
            <p:ph type="sldNum" sz="quarter" idx="12"/>
          </p:nvPr>
        </p:nvSpPr>
        <p:spPr/>
        <p:txBody>
          <a:bodyPr/>
          <a:lstStyle/>
          <a:p>
            <a:fld id="{6D22F896-40B5-4ADD-8801-0D06FADFA095}" type="slidenum">
              <a:rPr lang="en-US" noProof="0" smtClean="0"/>
              <a:t>5</a:t>
            </a:fld>
            <a:endParaRPr lang="en-US" noProof="0" dirty="0"/>
          </a:p>
        </p:txBody>
      </p:sp>
    </p:spTree>
    <p:extLst>
      <p:ext uri="{BB962C8B-B14F-4D97-AF65-F5344CB8AC3E}">
        <p14:creationId xmlns:p14="http://schemas.microsoft.com/office/powerpoint/2010/main" val="642057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0"/>
              </a:schemeClr>
            </a:gs>
            <a:gs pos="100000">
              <a:schemeClr val="bg1"/>
            </a:gs>
          </a:gsLst>
          <a:lin ang="78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8756837-05BF-4387-B0CB-CFF921BCD6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FEC9DA-F598-4E27-80EE-1EF9DDE39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9EAA8D-9FA6-44DF-B373-F9F0E09DC750}"/>
              </a:ext>
            </a:extLst>
          </p:cNvPr>
          <p:cNvSpPr>
            <a:spLocks noGrp="1"/>
          </p:cNvSpPr>
          <p:nvPr>
            <p:ph type="title"/>
          </p:nvPr>
        </p:nvSpPr>
        <p:spPr>
          <a:xfrm>
            <a:off x="8160092" y="1962000"/>
            <a:ext cx="3240000" cy="2934000"/>
          </a:xfrm>
          <a:solidFill>
            <a:schemeClr val="accent3"/>
          </a:solidFill>
        </p:spPr>
        <p:txBody>
          <a:bodyPr>
            <a:normAutofit/>
          </a:bodyPr>
          <a:lstStyle/>
          <a:p>
            <a:r>
              <a:rPr lang="en-US" dirty="0">
                <a:solidFill>
                  <a:schemeClr val="tx1"/>
                </a:solidFill>
                <a:latin typeface="+mn-lt"/>
              </a:rPr>
              <a:t>02</a:t>
            </a:r>
            <a:br>
              <a:rPr lang="en-US" dirty="0">
                <a:solidFill>
                  <a:schemeClr val="tx1"/>
                </a:solidFill>
              </a:rPr>
            </a:br>
            <a:r>
              <a:rPr lang="en-US" sz="4800" dirty="0">
                <a:solidFill>
                  <a:schemeClr val="tx1"/>
                </a:solidFill>
              </a:rPr>
              <a:t>Plan </a:t>
            </a:r>
            <a:br>
              <a:rPr lang="en-US" sz="4800" dirty="0">
                <a:solidFill>
                  <a:schemeClr val="tx1"/>
                </a:solidFill>
              </a:rPr>
            </a:br>
            <a:r>
              <a:rPr lang="en-US" sz="4800" dirty="0">
                <a:solidFill>
                  <a:schemeClr val="tx1"/>
                </a:solidFill>
              </a:rPr>
              <a:t>&amp; design</a:t>
            </a:r>
          </a:p>
        </p:txBody>
      </p:sp>
      <p:sp>
        <p:nvSpPr>
          <p:cNvPr id="4" name="Content Placeholder 3">
            <a:extLst>
              <a:ext uri="{FF2B5EF4-FFF2-40B4-BE49-F238E27FC236}">
                <a16:creationId xmlns:a16="http://schemas.microsoft.com/office/drawing/2014/main" id="{86126262-E4B9-4B60-84A6-4F258C89590F}"/>
              </a:ext>
            </a:extLst>
          </p:cNvPr>
          <p:cNvSpPr>
            <a:spLocks noGrp="1"/>
          </p:cNvSpPr>
          <p:nvPr>
            <p:ph idx="1"/>
          </p:nvPr>
        </p:nvSpPr>
        <p:spPr>
          <a:xfrm>
            <a:off x="589119" y="464695"/>
            <a:ext cx="6561190" cy="5844665"/>
          </a:xfrm>
        </p:spPr>
        <p:txBody>
          <a:bodyPr/>
          <a:lstStyle/>
          <a:p>
            <a:r>
              <a:rPr lang="en-AU" dirty="0"/>
              <a:t>DESIGN</a:t>
            </a:r>
          </a:p>
          <a:p>
            <a:pPr lvl="1">
              <a:buFont typeface="Arial" panose="020B0604020202020204" pitchFamily="34" charset="0"/>
              <a:buChar char="•"/>
            </a:pPr>
            <a:r>
              <a:rPr lang="en-AU" dirty="0"/>
              <a:t>Data Enrichment: What else could be added? Which visualisation could be used to show the data in depth? </a:t>
            </a:r>
          </a:p>
          <a:p>
            <a:pPr lvl="1">
              <a:buFont typeface="Arial" panose="020B0604020202020204" pitchFamily="34" charset="0"/>
              <a:buChar char="•"/>
            </a:pPr>
            <a:r>
              <a:rPr lang="en-AU" dirty="0"/>
              <a:t>Data Validation: verify that we caught all the data quality and consistency issues. The team discovered, for example, that data for Europe were merged together as a region, not differentiated by countries. </a:t>
            </a:r>
          </a:p>
          <a:p>
            <a:pPr lvl="1">
              <a:buFont typeface="Arial" panose="020B0604020202020204" pitchFamily="34" charset="0"/>
              <a:buChar char="•"/>
            </a:pPr>
            <a:endParaRPr lang="en-AU" dirty="0"/>
          </a:p>
          <a:p>
            <a:pPr lvl="1">
              <a:buFont typeface="Arial" panose="020B0604020202020204" pitchFamily="34" charset="0"/>
              <a:buChar char="•"/>
            </a:pPr>
            <a:endParaRPr lang="en-AU" dirty="0"/>
          </a:p>
          <a:p>
            <a:pPr>
              <a:buFont typeface="Arial" panose="020B0604020202020204" pitchFamily="34" charset="0"/>
              <a:buChar char="•"/>
            </a:pPr>
            <a:endParaRPr lang="en-AU" dirty="0"/>
          </a:p>
        </p:txBody>
      </p:sp>
      <p:pic>
        <p:nvPicPr>
          <p:cNvPr id="5" name="Picture 4" descr="Timeline&#10;&#10;Description automatically generated with medium confidence">
            <a:extLst>
              <a:ext uri="{FF2B5EF4-FFF2-40B4-BE49-F238E27FC236}">
                <a16:creationId xmlns:a16="http://schemas.microsoft.com/office/drawing/2014/main" id="{15A2CB6A-269F-D74B-4802-B6FB53AF1180}"/>
              </a:ext>
            </a:extLst>
          </p:cNvPr>
          <p:cNvPicPr>
            <a:picLocks noChangeAspect="1"/>
          </p:cNvPicPr>
          <p:nvPr/>
        </p:nvPicPr>
        <p:blipFill>
          <a:blip r:embed="rId3"/>
          <a:stretch>
            <a:fillRect/>
          </a:stretch>
        </p:blipFill>
        <p:spPr>
          <a:xfrm>
            <a:off x="589119" y="2703816"/>
            <a:ext cx="7258118" cy="3605544"/>
          </a:xfrm>
          <a:prstGeom prst="rect">
            <a:avLst/>
          </a:prstGeom>
        </p:spPr>
      </p:pic>
      <p:sp>
        <p:nvSpPr>
          <p:cNvPr id="6" name="Slide Number Placeholder 5">
            <a:extLst>
              <a:ext uri="{FF2B5EF4-FFF2-40B4-BE49-F238E27FC236}">
                <a16:creationId xmlns:a16="http://schemas.microsoft.com/office/drawing/2014/main" id="{92E4AD6F-8CC2-4DDA-C743-B0827B46048F}"/>
              </a:ext>
            </a:extLst>
          </p:cNvPr>
          <p:cNvSpPr>
            <a:spLocks noGrp="1"/>
          </p:cNvSpPr>
          <p:nvPr>
            <p:ph type="sldNum" sz="quarter" idx="12"/>
          </p:nvPr>
        </p:nvSpPr>
        <p:spPr/>
        <p:txBody>
          <a:bodyPr/>
          <a:lstStyle/>
          <a:p>
            <a:fld id="{6D22F896-40B5-4ADD-8801-0D06FADFA095}" type="slidenum">
              <a:rPr lang="en-US" noProof="0" smtClean="0"/>
              <a:t>6</a:t>
            </a:fld>
            <a:endParaRPr lang="en-US" noProof="0" dirty="0"/>
          </a:p>
        </p:txBody>
      </p:sp>
    </p:spTree>
    <p:extLst>
      <p:ext uri="{BB962C8B-B14F-4D97-AF65-F5344CB8AC3E}">
        <p14:creationId xmlns:p14="http://schemas.microsoft.com/office/powerpoint/2010/main" val="517866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7CC0690-AA10-F140-669D-9E27AD6D3531}"/>
              </a:ext>
            </a:extLst>
          </p:cNvPr>
          <p:cNvPicPr>
            <a:picLocks noChangeAspect="1"/>
          </p:cNvPicPr>
          <p:nvPr/>
        </p:nvPicPr>
        <p:blipFill rotWithShape="1">
          <a:blip r:embed="rId3">
            <a:alphaModFix amt="35000"/>
          </a:blip>
          <a:srcRect t="19003" r="3725" b="8853"/>
          <a:stretch/>
        </p:blipFill>
        <p:spPr>
          <a:xfrm>
            <a:off x="206063" y="122618"/>
            <a:ext cx="11984413" cy="6735382"/>
          </a:xfrm>
          <a:prstGeom prst="rect">
            <a:avLst/>
          </a:prstGeom>
        </p:spPr>
      </p:pic>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024128" y="585216"/>
            <a:ext cx="9720072" cy="1499616"/>
          </a:xfrm>
        </p:spPr>
        <p:txBody>
          <a:bodyPr>
            <a:normAutofit/>
          </a:bodyPr>
          <a:lstStyle/>
          <a:p>
            <a:r>
              <a:rPr lang="en-US" b="1" dirty="0">
                <a:solidFill>
                  <a:srgbClr val="FFFFFF"/>
                </a:solidFill>
              </a:rPr>
              <a:t>Key to Success</a:t>
            </a:r>
          </a:p>
        </p:txBody>
      </p:sp>
      <p:cxnSp>
        <p:nvCxnSpPr>
          <p:cNvPr id="14" name="Straight Connector 13">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EFAA9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descr="Product SmartArt">
            <a:extLst>
              <a:ext uri="{FF2B5EF4-FFF2-40B4-BE49-F238E27FC236}">
                <a16:creationId xmlns:a16="http://schemas.microsoft.com/office/drawing/2014/main" id="{5F324AA3-A8FB-4568-A4CE-E04F36297E6C}"/>
              </a:ext>
            </a:extLst>
          </p:cNvPr>
          <p:cNvGraphicFramePr>
            <a:graphicFrameLocks noGrp="1"/>
          </p:cNvGraphicFramePr>
          <p:nvPr>
            <p:ph idx="1"/>
            <p:extLst>
              <p:ext uri="{D42A27DB-BD31-4B8C-83A1-F6EECF244321}">
                <p14:modId xmlns:p14="http://schemas.microsoft.com/office/powerpoint/2010/main" val="2994263984"/>
              </p:ext>
            </p:extLst>
          </p:nvPr>
        </p:nvGraphicFramePr>
        <p:xfrm>
          <a:off x="2222826" y="483945"/>
          <a:ext cx="7746347" cy="5788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phic 8" descr="Podium">
            <a:extLst>
              <a:ext uri="{FF2B5EF4-FFF2-40B4-BE49-F238E27FC236}">
                <a16:creationId xmlns:a16="http://schemas.microsoft.com/office/drawing/2014/main" id="{45AE8B68-96DD-4CAE-A627-B508D397C9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sp>
        <p:nvSpPr>
          <p:cNvPr id="3" name="Slide Number Placeholder 2">
            <a:extLst>
              <a:ext uri="{FF2B5EF4-FFF2-40B4-BE49-F238E27FC236}">
                <a16:creationId xmlns:a16="http://schemas.microsoft.com/office/drawing/2014/main" id="{4A794DF6-69B0-9E15-EAD6-442521290217}"/>
              </a:ext>
            </a:extLst>
          </p:cNvPr>
          <p:cNvSpPr>
            <a:spLocks noGrp="1"/>
          </p:cNvSpPr>
          <p:nvPr>
            <p:ph type="sldNum" sz="quarter" idx="12"/>
          </p:nvPr>
        </p:nvSpPr>
        <p:spPr/>
        <p:txBody>
          <a:bodyPr/>
          <a:lstStyle/>
          <a:p>
            <a:fld id="{6D22F896-40B5-4ADD-8801-0D06FADFA095}" type="slidenum">
              <a:rPr lang="en-US" noProof="0" smtClean="0"/>
              <a:t>7</a:t>
            </a:fld>
            <a:endParaRPr lang="en-US" noProof="0" dirty="0"/>
          </a:p>
        </p:txBody>
      </p:sp>
    </p:spTree>
    <p:extLst>
      <p:ext uri="{BB962C8B-B14F-4D97-AF65-F5344CB8AC3E}">
        <p14:creationId xmlns:p14="http://schemas.microsoft.com/office/powerpoint/2010/main" val="816733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13795" y="609600"/>
            <a:ext cx="10353762" cy="1257300"/>
          </a:xfrm>
        </p:spPr>
        <p:txBody>
          <a:bodyPr/>
          <a:lstStyle/>
          <a:p>
            <a:r>
              <a:rPr lang="en-US" dirty="0"/>
              <a:t>03. PROCESS</a:t>
            </a:r>
          </a:p>
        </p:txBody>
      </p:sp>
      <p:graphicFrame>
        <p:nvGraphicFramePr>
          <p:cNvPr id="17" name="Content Placeholder 3" descr="Timeline Placeholder">
            <a:extLst>
              <a:ext uri="{FF2B5EF4-FFF2-40B4-BE49-F238E27FC236}">
                <a16:creationId xmlns:a16="http://schemas.microsoft.com/office/drawing/2014/main" id="{D7A0AD85-0236-4029-AF4F-A72F14CD8507}"/>
              </a:ext>
            </a:extLst>
          </p:cNvPr>
          <p:cNvGraphicFramePr>
            <a:graphicFrameLocks noGrp="1"/>
          </p:cNvGraphicFramePr>
          <p:nvPr>
            <p:ph idx="1"/>
            <p:extLst>
              <p:ext uri="{D42A27DB-BD31-4B8C-83A1-F6EECF244321}">
                <p14:modId xmlns:p14="http://schemas.microsoft.com/office/powerpoint/2010/main" val="71309329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5">
            <a:extLst>
              <a:ext uri="{FF2B5EF4-FFF2-40B4-BE49-F238E27FC236}">
                <a16:creationId xmlns:a16="http://schemas.microsoft.com/office/drawing/2014/main" id="{20E07404-5FB1-43FA-83C1-904C50456260}"/>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8</a:t>
            </a:fld>
            <a:endParaRPr lang="en-US" dirty="0"/>
          </a:p>
        </p:txBody>
      </p:sp>
      <p:sp>
        <p:nvSpPr>
          <p:cNvPr id="4" name="TextBox 3">
            <a:extLst>
              <a:ext uri="{FF2B5EF4-FFF2-40B4-BE49-F238E27FC236}">
                <a16:creationId xmlns:a16="http://schemas.microsoft.com/office/drawing/2014/main" id="{2616224E-EBCD-2434-36A5-9E2F405A46CB}"/>
              </a:ext>
            </a:extLst>
          </p:cNvPr>
          <p:cNvSpPr txBox="1"/>
          <p:nvPr/>
        </p:nvSpPr>
        <p:spPr>
          <a:xfrm>
            <a:off x="913795" y="6000749"/>
            <a:ext cx="4101892" cy="369332"/>
          </a:xfrm>
          <a:prstGeom prst="rect">
            <a:avLst/>
          </a:prstGeom>
          <a:noFill/>
        </p:spPr>
        <p:txBody>
          <a:bodyPr wrap="none" rtlCol="0">
            <a:spAutoFit/>
          </a:bodyPr>
          <a:lstStyle/>
          <a:p>
            <a:r>
              <a:rPr lang="en-AU" dirty="0"/>
              <a:t>Apps used: Python, Pandas, </a:t>
            </a:r>
            <a:r>
              <a:rPr lang="en-AU" dirty="0" err="1"/>
              <a:t>Numpy</a:t>
            </a:r>
            <a:r>
              <a:rPr lang="en-AU" dirty="0"/>
              <a:t>, sqlite3</a:t>
            </a:r>
          </a:p>
        </p:txBody>
      </p:sp>
    </p:spTree>
    <p:extLst>
      <p:ext uri="{BB962C8B-B14F-4D97-AF65-F5344CB8AC3E}">
        <p14:creationId xmlns:p14="http://schemas.microsoft.com/office/powerpoint/2010/main" val="212418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13795" y="609600"/>
            <a:ext cx="10353762" cy="1257300"/>
          </a:xfrm>
        </p:spPr>
        <p:txBody>
          <a:bodyPr/>
          <a:lstStyle/>
          <a:p>
            <a:r>
              <a:rPr lang="en-US" dirty="0"/>
              <a:t>03. PROCESS (continue)</a:t>
            </a:r>
          </a:p>
        </p:txBody>
      </p:sp>
      <p:graphicFrame>
        <p:nvGraphicFramePr>
          <p:cNvPr id="17" name="Content Placeholder 3" descr="Timeline Placeholder">
            <a:extLst>
              <a:ext uri="{FF2B5EF4-FFF2-40B4-BE49-F238E27FC236}">
                <a16:creationId xmlns:a16="http://schemas.microsoft.com/office/drawing/2014/main" id="{D7A0AD85-0236-4029-AF4F-A72F14CD8507}"/>
              </a:ext>
            </a:extLst>
          </p:cNvPr>
          <p:cNvGraphicFramePr>
            <a:graphicFrameLocks noGrp="1"/>
          </p:cNvGraphicFramePr>
          <p:nvPr>
            <p:ph idx="1"/>
            <p:extLst>
              <p:ext uri="{D42A27DB-BD31-4B8C-83A1-F6EECF244321}">
                <p14:modId xmlns:p14="http://schemas.microsoft.com/office/powerpoint/2010/main" val="1754158129"/>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5">
            <a:extLst>
              <a:ext uri="{FF2B5EF4-FFF2-40B4-BE49-F238E27FC236}">
                <a16:creationId xmlns:a16="http://schemas.microsoft.com/office/drawing/2014/main" id="{20E07404-5FB1-43FA-83C1-904C50456260}"/>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9</a:t>
            </a:fld>
            <a:endParaRPr lang="en-US" dirty="0"/>
          </a:p>
        </p:txBody>
      </p:sp>
      <p:sp>
        <p:nvSpPr>
          <p:cNvPr id="3" name="TextBox 2">
            <a:extLst>
              <a:ext uri="{FF2B5EF4-FFF2-40B4-BE49-F238E27FC236}">
                <a16:creationId xmlns:a16="http://schemas.microsoft.com/office/drawing/2014/main" id="{87A6891A-686A-5B4A-5F79-D58E502962E8}"/>
              </a:ext>
            </a:extLst>
          </p:cNvPr>
          <p:cNvSpPr txBox="1"/>
          <p:nvPr/>
        </p:nvSpPr>
        <p:spPr>
          <a:xfrm>
            <a:off x="913795" y="6000749"/>
            <a:ext cx="8914300" cy="369332"/>
          </a:xfrm>
          <a:prstGeom prst="rect">
            <a:avLst/>
          </a:prstGeom>
          <a:noFill/>
        </p:spPr>
        <p:txBody>
          <a:bodyPr wrap="none" rtlCol="0">
            <a:spAutoFit/>
          </a:bodyPr>
          <a:lstStyle/>
          <a:p>
            <a:r>
              <a:rPr lang="en-AU" dirty="0"/>
              <a:t>Apps used: Flask-</a:t>
            </a:r>
            <a:r>
              <a:rPr lang="en-AU" dirty="0" err="1"/>
              <a:t>SQLAlchemy</a:t>
            </a:r>
            <a:r>
              <a:rPr lang="en-AU" dirty="0"/>
              <a:t>, python, html, Postgres, JS Library: </a:t>
            </a:r>
            <a:r>
              <a:rPr lang="en-AU" dirty="0" err="1"/>
              <a:t>ChartJS</a:t>
            </a:r>
            <a:r>
              <a:rPr lang="en-AU" dirty="0"/>
              <a:t>, </a:t>
            </a:r>
            <a:r>
              <a:rPr lang="en-AU" dirty="0" err="1"/>
              <a:t>Plotly</a:t>
            </a:r>
            <a:r>
              <a:rPr lang="en-AU" dirty="0"/>
              <a:t>, D3, Bootstrap </a:t>
            </a:r>
          </a:p>
        </p:txBody>
      </p:sp>
    </p:spTree>
    <p:extLst>
      <p:ext uri="{BB962C8B-B14F-4D97-AF65-F5344CB8AC3E}">
        <p14:creationId xmlns:p14="http://schemas.microsoft.com/office/powerpoint/2010/main" val="4804955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EA402E5-52EF-430B-8CCB-B4AAA8C467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A7C301-87CC-4EB1-AF40-15075522FC58}">
  <ds:schemaRefs>
    <ds:schemaRef ds:uri="http://schemas.microsoft.com/sharepoint/v3/contenttype/forms"/>
  </ds:schemaRefs>
</ds:datastoreItem>
</file>

<file path=customXml/itemProps3.xml><?xml version="1.0" encoding="utf-8"?>
<ds:datastoreItem xmlns:ds="http://schemas.openxmlformats.org/officeDocument/2006/customXml" ds:itemID="{45231547-F69E-41A9-93A9-B70B5E3064F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Retail design</Template>
  <TotalTime>1151</TotalTime>
  <Words>1492</Words>
  <Application>Microsoft Office PowerPoint</Application>
  <PresentationFormat>Widescreen</PresentationFormat>
  <Paragraphs>188</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Slack-Lato</vt:lpstr>
      <vt:lpstr>Tw Cen MT</vt:lpstr>
      <vt:lpstr>Tw Cen MT Condensed</vt:lpstr>
      <vt:lpstr>Wingdings 3</vt:lpstr>
      <vt:lpstr>Integral</vt:lpstr>
      <vt:lpstr>The world  of coffee</vt:lpstr>
      <vt:lpstr>Team</vt:lpstr>
      <vt:lpstr>Agenda</vt:lpstr>
      <vt:lpstr>01 TOPIC &amp; BACKGROUND</vt:lpstr>
      <vt:lpstr>02 Plan  &amp; design</vt:lpstr>
      <vt:lpstr>02 Plan  &amp; design</vt:lpstr>
      <vt:lpstr>Key to Success</vt:lpstr>
      <vt:lpstr>03. PROCESS</vt:lpstr>
      <vt:lpstr>03. PROCESS (continue)</vt:lpstr>
      <vt:lpstr>03. PROCESS (continue)</vt:lpstr>
      <vt:lpstr>04 DRAFT DEMO</vt:lpstr>
      <vt:lpstr>Choropleth MAP</vt:lpstr>
      <vt:lpstr>Plotly chart</vt:lpstr>
      <vt:lpstr>Js library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world  of coffee</dc:title>
  <dc:creator>Claudia Melogno de Sandoval</dc:creator>
  <cp:lastModifiedBy>Claudia Melogno de Sandoval</cp:lastModifiedBy>
  <cp:revision>21</cp:revision>
  <dcterms:created xsi:type="dcterms:W3CDTF">2022-09-09T23:57:23Z</dcterms:created>
  <dcterms:modified xsi:type="dcterms:W3CDTF">2022-09-12T08:14:15Z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